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58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2C6E5E3-8CF5-4637-B91F-57BCCE5DBD1A}" type="datetimeFigureOut">
              <a:rPr lang="es-CL" smtClean="0"/>
              <a:t>27-06-2014</a:t>
            </a:fld>
            <a:endParaRPr lang="es-CL"/>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CL"/>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0F65857-FC3C-466B-9FBE-3C63D948EAD0}" type="slidenum">
              <a:rPr lang="es-CL" smtClean="0"/>
              <a:t>‹Nº›</a:t>
            </a:fld>
            <a:endParaRPr lang="es-CL"/>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B2C6E5E3-8CF5-4637-B91F-57BCCE5DBD1A}" type="datetimeFigureOut">
              <a:rPr lang="es-CL" smtClean="0"/>
              <a:t>27-06-2014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0F65857-FC3C-466B-9FBE-3C63D948EAD0}"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B2C6E5E3-8CF5-4637-B91F-57BCCE5DBD1A}" type="datetimeFigureOut">
              <a:rPr lang="es-CL" smtClean="0"/>
              <a:t>27-06-2014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0F65857-FC3C-466B-9FBE-3C63D948EAD0}"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C6E5E3-8CF5-4637-B91F-57BCCE5DBD1A}" type="datetimeFigureOut">
              <a:rPr lang="es-CL" smtClean="0"/>
              <a:t>27-06-2014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0F65857-FC3C-466B-9FBE-3C63D948EAD0}" type="slidenum">
              <a:rPr lang="es-CL" smtClean="0"/>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2C6E5E3-8CF5-4637-B91F-57BCCE5DBD1A}" type="datetimeFigureOut">
              <a:rPr lang="es-CL" smtClean="0"/>
              <a:t>27-06-2014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0F65857-FC3C-466B-9FBE-3C63D948EAD0}" type="slidenum">
              <a:rPr lang="es-CL" smtClean="0"/>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B2C6E5E3-8CF5-4637-B91F-57BCCE5DBD1A}" type="datetimeFigureOut">
              <a:rPr lang="es-CL" smtClean="0"/>
              <a:t>27-06-2014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B0F65857-FC3C-466B-9FBE-3C63D948EAD0}" type="slidenum">
              <a:rPr lang="es-CL" smtClean="0"/>
              <a:t>‹Nº›</a:t>
            </a:fld>
            <a:endParaRPr lang="es-CL"/>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2C6E5E3-8CF5-4637-B91F-57BCCE5DBD1A}" type="datetimeFigureOut">
              <a:rPr lang="es-CL" smtClean="0"/>
              <a:t>27-06-2014</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B0F65857-FC3C-466B-9FBE-3C63D948EAD0}" type="slidenum">
              <a:rPr lang="es-CL" smtClean="0"/>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B2C6E5E3-8CF5-4637-B91F-57BCCE5DBD1A}" type="datetimeFigureOut">
              <a:rPr lang="es-CL" smtClean="0"/>
              <a:t>27-06-2014</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B0F65857-FC3C-466B-9FBE-3C63D948EAD0}"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C6E5E3-8CF5-4637-B91F-57BCCE5DBD1A}" type="datetimeFigureOut">
              <a:rPr lang="es-CL" smtClean="0"/>
              <a:t>27-06-2014</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B0F65857-FC3C-466B-9FBE-3C63D948EAD0}"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2C6E5E3-8CF5-4637-B91F-57BCCE5DBD1A}" type="datetimeFigureOut">
              <a:rPr lang="es-CL" smtClean="0"/>
              <a:t>27-06-2014</a:t>
            </a:fld>
            <a:endParaRPr lang="es-CL"/>
          </a:p>
        </p:txBody>
      </p:sp>
      <p:sp>
        <p:nvSpPr>
          <p:cNvPr id="7" name="Slide Number Placeholder 6"/>
          <p:cNvSpPr>
            <a:spLocks noGrp="1"/>
          </p:cNvSpPr>
          <p:nvPr>
            <p:ph type="sldNum" sz="quarter" idx="12"/>
          </p:nvPr>
        </p:nvSpPr>
        <p:spPr/>
        <p:txBody>
          <a:bodyPr/>
          <a:lstStyle/>
          <a:p>
            <a:fld id="{B0F65857-FC3C-466B-9FBE-3C63D948EAD0}" type="slidenum">
              <a:rPr lang="es-CL" smtClean="0"/>
              <a:t>‹Nº›</a:t>
            </a:fld>
            <a:endParaRPr lang="es-CL"/>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CL"/>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2C6E5E3-8CF5-4637-B91F-57BCCE5DBD1A}" type="datetimeFigureOut">
              <a:rPr lang="es-CL" smtClean="0"/>
              <a:t>27-06-2014</a:t>
            </a:fld>
            <a:endParaRPr lang="es-CL"/>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CL"/>
          </a:p>
        </p:txBody>
      </p:sp>
      <p:sp>
        <p:nvSpPr>
          <p:cNvPr id="7" name="Slide Number Placeholder 6"/>
          <p:cNvSpPr>
            <a:spLocks noGrp="1"/>
          </p:cNvSpPr>
          <p:nvPr>
            <p:ph type="sldNum" sz="quarter" idx="12"/>
          </p:nvPr>
        </p:nvSpPr>
        <p:spPr/>
        <p:txBody>
          <a:bodyPr/>
          <a:lstStyle/>
          <a:p>
            <a:fld id="{B0F65857-FC3C-466B-9FBE-3C63D948EAD0}" type="slidenum">
              <a:rPr lang="es-CL" smtClean="0"/>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2C6E5E3-8CF5-4637-B91F-57BCCE5DBD1A}" type="datetimeFigureOut">
              <a:rPr lang="es-CL" smtClean="0"/>
              <a:t>27-06-2014</a:t>
            </a:fld>
            <a:endParaRPr lang="es-CL"/>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CL"/>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0F65857-FC3C-466B-9FBE-3C63D948EAD0}" type="slidenum">
              <a:rPr lang="es-CL" smtClean="0"/>
              <a:t>‹Nº›</a:t>
            </a:fld>
            <a:endParaRPr lang="es-C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CL" dirty="0"/>
              <a:t>C</a:t>
            </a:r>
            <a:r>
              <a:rPr lang="es-CL" dirty="0" smtClean="0"/>
              <a:t>onceptos básicos que tiene que tener presente </a:t>
            </a:r>
            <a:r>
              <a:rPr lang="es-CL" dirty="0" smtClean="0"/>
              <a:t>el animador.</a:t>
            </a:r>
            <a:endParaRPr lang="es-CL" dirty="0"/>
          </a:p>
        </p:txBody>
      </p:sp>
      <p:sp>
        <p:nvSpPr>
          <p:cNvPr id="3" name="2 Subtítulo"/>
          <p:cNvSpPr>
            <a:spLocks noGrp="1"/>
          </p:cNvSpPr>
          <p:nvPr>
            <p:ph type="subTitle" idx="1"/>
          </p:nvPr>
        </p:nvSpPr>
        <p:spPr/>
        <p:txBody>
          <a:bodyPr>
            <a:normAutofit/>
          </a:bodyPr>
          <a:lstStyle/>
          <a:p>
            <a:endParaRPr lang="es-CL" dirty="0" smtClean="0"/>
          </a:p>
          <a:p>
            <a:r>
              <a:rPr lang="es-CL" dirty="0" smtClean="0"/>
              <a:t>Prof. Alexis Novoa Riquelme.</a:t>
            </a:r>
            <a:endParaRPr lang="es-CL" dirty="0"/>
          </a:p>
        </p:txBody>
      </p:sp>
      <p:pic>
        <p:nvPicPr>
          <p:cNvPr id="1026" name="Picture 2" descr="https://encrypted-tbn2.gstatic.com/images?q=tbn:ANd9GcTxkbUH7MVlcocw5CN5eVAsbc8gr5bk_k3WAV3L5V1MBE5Wugy3r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2132856"/>
            <a:ext cx="2990824" cy="25477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1212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a:t>La motivación: </a:t>
            </a:r>
          </a:p>
        </p:txBody>
      </p:sp>
      <p:sp>
        <p:nvSpPr>
          <p:cNvPr id="3" name="2 Marcador de contenido"/>
          <p:cNvSpPr>
            <a:spLocks noGrp="1"/>
          </p:cNvSpPr>
          <p:nvPr>
            <p:ph idx="1"/>
          </p:nvPr>
        </p:nvSpPr>
        <p:spPr/>
        <p:txBody>
          <a:bodyPr>
            <a:normAutofit fontScale="92500"/>
          </a:bodyPr>
          <a:lstStyle/>
          <a:p>
            <a:r>
              <a:rPr lang="es-CL" dirty="0"/>
              <a:t>“es el conjunto de elementos o factores que activan y orientan el comportamiento de una persona hacia la consecución de un objetivo”, es una responsabilidad sumamente importante que el docente tiene hacia sus alumnos, porque un discente motivado tiene un mejor rendimiento académico ya que pone mayor interés en las actividades escolares</a:t>
            </a:r>
            <a:r>
              <a:rPr lang="es-CL" dirty="0" smtClean="0"/>
              <a:t>.»</a:t>
            </a:r>
            <a:r>
              <a:rPr lang="es-CL" dirty="0"/>
              <a:t/>
            </a:r>
            <a:br>
              <a:rPr lang="es-CL" dirty="0"/>
            </a:br>
            <a:endParaRPr lang="es-CL" dirty="0"/>
          </a:p>
        </p:txBody>
      </p:sp>
    </p:spTree>
    <p:extLst>
      <p:ext uri="{BB962C8B-B14F-4D97-AF65-F5344CB8AC3E}">
        <p14:creationId xmlns:p14="http://schemas.microsoft.com/office/powerpoint/2010/main" val="3066820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a:t>Rutina: </a:t>
            </a:r>
          </a:p>
        </p:txBody>
      </p:sp>
      <p:sp>
        <p:nvSpPr>
          <p:cNvPr id="3" name="2 Marcador de contenido"/>
          <p:cNvSpPr>
            <a:spLocks noGrp="1"/>
          </p:cNvSpPr>
          <p:nvPr>
            <p:ph idx="1"/>
          </p:nvPr>
        </p:nvSpPr>
        <p:spPr/>
        <p:txBody>
          <a:bodyPr>
            <a:normAutofit fontScale="92500" lnSpcReduction="10000"/>
          </a:bodyPr>
          <a:lstStyle/>
          <a:p>
            <a:pPr algn="just"/>
            <a:r>
              <a:rPr lang="es-CL" dirty="0" smtClean="0"/>
              <a:t>En </a:t>
            </a:r>
            <a:r>
              <a:rPr lang="es-CL" dirty="0"/>
              <a:t>el diccionario enciclopédico de educación, la rutina forma parte de una vida </a:t>
            </a:r>
            <a:r>
              <a:rPr lang="es-CL" dirty="0" err="1"/>
              <a:t>parametrada</a:t>
            </a:r>
            <a:r>
              <a:rPr lang="es-CL" dirty="0"/>
              <a:t>, que disminuye las posibilidades de un niño creativo y capaz de enfocar sus pensamientos en diversas direcciones (pensamiento divergente), esto disminuye la posibilidad de un buen rendimiento académico y el riesgo de una buena salud mental (estrés) y social</a:t>
            </a:r>
            <a:r>
              <a:rPr lang="es-CL" dirty="0" smtClean="0"/>
              <a:t>.</a:t>
            </a:r>
          </a:p>
          <a:p>
            <a:pPr marL="0" indent="0" algn="just">
              <a:buNone/>
            </a:pPr>
            <a:r>
              <a:rPr lang="es-CL" dirty="0"/>
              <a:t/>
            </a:r>
            <a:br>
              <a:rPr lang="es-CL" dirty="0"/>
            </a:br>
            <a:endParaRPr lang="es-CL" dirty="0"/>
          </a:p>
        </p:txBody>
      </p:sp>
    </p:spTree>
    <p:extLst>
      <p:ext uri="{BB962C8B-B14F-4D97-AF65-F5344CB8AC3E}">
        <p14:creationId xmlns:p14="http://schemas.microsoft.com/office/powerpoint/2010/main" val="3244971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a:t>Actividad: </a:t>
            </a:r>
          </a:p>
        </p:txBody>
      </p:sp>
      <p:sp>
        <p:nvSpPr>
          <p:cNvPr id="3" name="2 Marcador de contenido"/>
          <p:cNvSpPr>
            <a:spLocks noGrp="1"/>
          </p:cNvSpPr>
          <p:nvPr>
            <p:ph idx="1"/>
          </p:nvPr>
        </p:nvSpPr>
        <p:spPr/>
        <p:txBody>
          <a:bodyPr>
            <a:normAutofit fontScale="92500" lnSpcReduction="10000"/>
          </a:bodyPr>
          <a:lstStyle/>
          <a:p>
            <a:r>
              <a:rPr lang="es-CL" dirty="0"/>
              <a:t>E</a:t>
            </a:r>
            <a:r>
              <a:rPr lang="es-CL" dirty="0" smtClean="0"/>
              <a:t>s </a:t>
            </a:r>
            <a:r>
              <a:rPr lang="es-CL" dirty="0"/>
              <a:t>la condición de la persona u objeto que es activo, teniendo como tarea u operación propia de un interés o entidad, contamos con cuatro tipos de actividad, actividad escolar, extraescolar, intelectual y dirigida, esta ultima, es una tarea educativa del trabajo propiamente escolar, en la cual los alumnos tiene total iniciativa, pueden elegir libremente y cuentan con la ayuda de una especialista que colabora con ellos en la resolución de los problemas que a </a:t>
            </a:r>
            <a:r>
              <a:rPr lang="es-CL" dirty="0" err="1"/>
              <a:t>surgi</a:t>
            </a:r>
            <a:endParaRPr lang="es-CL" dirty="0"/>
          </a:p>
        </p:txBody>
      </p:sp>
    </p:spTree>
    <p:extLst>
      <p:ext uri="{BB962C8B-B14F-4D97-AF65-F5344CB8AC3E}">
        <p14:creationId xmlns:p14="http://schemas.microsoft.com/office/powerpoint/2010/main" val="1453311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a:t>Relajación</a:t>
            </a:r>
          </a:p>
        </p:txBody>
      </p:sp>
      <p:sp>
        <p:nvSpPr>
          <p:cNvPr id="3" name="2 Marcador de contenido"/>
          <p:cNvSpPr>
            <a:spLocks noGrp="1"/>
          </p:cNvSpPr>
          <p:nvPr>
            <p:ph idx="1"/>
          </p:nvPr>
        </p:nvSpPr>
        <p:spPr/>
        <p:txBody>
          <a:bodyPr/>
          <a:lstStyle/>
          <a:p>
            <a:r>
              <a:rPr lang="es-CL" dirty="0" smtClean="0"/>
              <a:t>que </a:t>
            </a:r>
            <a:r>
              <a:rPr lang="es-CL" dirty="0"/>
              <a:t>va acorde a este tema, podemos incluir al final de toda actividad motora con la finalidad que nuestro cuerpo sienta menos tensión</a:t>
            </a:r>
          </a:p>
        </p:txBody>
      </p:sp>
    </p:spTree>
    <p:extLst>
      <p:ext uri="{BB962C8B-B14F-4D97-AF65-F5344CB8AC3E}">
        <p14:creationId xmlns:p14="http://schemas.microsoft.com/office/powerpoint/2010/main" val="5883068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19</TotalTime>
  <Words>249</Words>
  <Application>Microsoft Office PowerPoint</Application>
  <PresentationFormat>Presentación en pantalla (4:3)</PresentationFormat>
  <Paragraphs>12</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Austin</vt:lpstr>
      <vt:lpstr>Conceptos básicos que tiene que tener presente el animador.</vt:lpstr>
      <vt:lpstr>La motivación: </vt:lpstr>
      <vt:lpstr>Rutina: </vt:lpstr>
      <vt:lpstr>Actividad: </vt:lpstr>
      <vt:lpstr>Relajación</vt:lpstr>
    </vt:vector>
  </TitlesOfParts>
  <Company>Home Work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Conceptos básicos que tiene que tener presente el animador.</dc:title>
  <dc:creator>Colegio San Juan De Dios</dc:creator>
  <cp:lastModifiedBy>Colegio San Juan De Dios</cp:lastModifiedBy>
  <cp:revision>2</cp:revision>
  <dcterms:created xsi:type="dcterms:W3CDTF">2014-06-27T11:47:38Z</dcterms:created>
  <dcterms:modified xsi:type="dcterms:W3CDTF">2014-06-27T12:06:46Z</dcterms:modified>
</cp:coreProperties>
</file>