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3B03-01F6-497E-896E-EBF20FED582D}" type="datetimeFigureOut">
              <a:rPr lang="es-VE" smtClean="0"/>
              <a:pPr/>
              <a:t>07/09/2014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3039-5193-40E7-BC0A-FDFFB072C28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4894312" cy="1470025"/>
          </a:xfrm>
        </p:spPr>
        <p:txBody>
          <a:bodyPr/>
          <a:lstStyle/>
          <a:p>
            <a:r>
              <a:rPr lang="es-VE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Adelgaza con la homeopatía</a:t>
            </a:r>
            <a:endParaRPr lang="es-VE" b="1" dirty="0">
              <a:ln w="12700">
                <a:solidFill>
                  <a:srgbClr val="00B05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4005064"/>
            <a:ext cx="3848472" cy="1752600"/>
          </a:xfrm>
        </p:spPr>
        <p:txBody>
          <a:bodyPr/>
          <a:lstStyle/>
          <a:p>
            <a:r>
              <a:rPr lang="es-VE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José Roberto Rincón</a:t>
            </a:r>
            <a:endParaRPr lang="es-VE" b="1" dirty="0">
              <a:ln w="12700">
                <a:solidFill>
                  <a:srgbClr val="00B05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1266" name="Picture 2" descr="http://cuidandolasalud.com/wp-content/uploads/2014/06/homeopatia-adelgaz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96752"/>
            <a:ext cx="3312368" cy="439248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67544" y="260648"/>
            <a:ext cx="5227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50" dirty="0" smtClean="0"/>
              <a:t>Fuente: http://www.salud180.com/salud-z/pruebe-la-homeopatia-para-adelgazar-sin-riesgo</a:t>
            </a:r>
            <a:endParaRPr lang="es-VE" sz="10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VE" dirty="0" smtClean="0"/>
              <a:t>Para problemas de peso asociados con la pereza, el remedio es </a:t>
            </a:r>
            <a:r>
              <a:rPr lang="es-VE" b="1" i="1" dirty="0" err="1" smtClean="0"/>
              <a:t>Capsicum</a:t>
            </a:r>
            <a:r>
              <a:rPr lang="es-VE" b="1" i="1" dirty="0" smtClean="0"/>
              <a:t> </a:t>
            </a:r>
            <a:r>
              <a:rPr lang="es-VE" b="1" i="1" dirty="0" err="1" smtClean="0"/>
              <a:t>Ignatia</a:t>
            </a:r>
            <a:r>
              <a:rPr lang="es-VE" b="1" dirty="0" smtClean="0"/>
              <a:t> </a:t>
            </a:r>
            <a:r>
              <a:rPr lang="es-VE" dirty="0" smtClean="0"/>
              <a:t>es un remedio homeopático para las personas con sobrepeso que muestran miedo y síntomas de ansiedad. </a:t>
            </a:r>
          </a:p>
          <a:p>
            <a:pPr algn="just"/>
            <a:endParaRPr lang="es-VE" dirty="0"/>
          </a:p>
          <a:p>
            <a:pPr algn="just"/>
            <a:r>
              <a:rPr lang="es-VE" dirty="0" smtClean="0"/>
              <a:t>Para la gente que tiende a comer y disfrutar de los alimentos grasos, el remedio es </a:t>
            </a:r>
            <a:r>
              <a:rPr lang="es-VE" b="1" i="1" dirty="0" err="1" smtClean="0"/>
              <a:t>Nux</a:t>
            </a:r>
            <a:r>
              <a:rPr lang="es-VE" b="1" i="1" dirty="0" smtClean="0"/>
              <a:t> </a:t>
            </a:r>
            <a:r>
              <a:rPr lang="es-VE" b="1" i="1" dirty="0" err="1" smtClean="0"/>
              <a:t>vomica</a:t>
            </a:r>
            <a:r>
              <a:rPr lang="es-VE" dirty="0" smtClean="0"/>
              <a:t>. Los otros remedios homeopáticos comunes para bajar de peso incluyen </a:t>
            </a:r>
            <a:r>
              <a:rPr lang="es-VE" b="1" i="1" dirty="0" err="1" smtClean="0"/>
              <a:t>Coffea</a:t>
            </a:r>
            <a:r>
              <a:rPr lang="es-VE" b="1" i="1" dirty="0" smtClean="0"/>
              <a:t> cruda y </a:t>
            </a:r>
            <a:r>
              <a:rPr lang="es-VE" b="1" i="1" dirty="0" err="1" smtClean="0"/>
              <a:t>Antimonium</a:t>
            </a:r>
            <a:r>
              <a:rPr lang="es-VE" b="1" i="1" dirty="0" smtClean="0"/>
              <a:t> </a:t>
            </a:r>
            <a:r>
              <a:rPr lang="es-VE" b="1" i="1" dirty="0" err="1" smtClean="0"/>
              <a:t>crudum</a:t>
            </a:r>
            <a:r>
              <a:rPr lang="es-VE" dirty="0" smtClean="0"/>
              <a:t>.</a:t>
            </a:r>
            <a:endParaRPr lang="es-V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VE" dirty="0" smtClean="0"/>
          </a:p>
          <a:p>
            <a:pPr algn="just"/>
            <a:r>
              <a:rPr lang="es-VE" dirty="0" smtClean="0"/>
              <a:t>¿Dieta, ejercicios, pastillas, cambios en el estilo de vida? </a:t>
            </a:r>
            <a:r>
              <a:rPr lang="es-VE" dirty="0"/>
              <a:t>H</a:t>
            </a:r>
            <a:r>
              <a:rPr lang="es-VE" dirty="0" smtClean="0"/>
              <a:t>a probado de todo pero </a:t>
            </a:r>
            <a:r>
              <a:rPr lang="es-VE" b="1" dirty="0" smtClean="0"/>
              <a:t>nada ha resultado</a:t>
            </a:r>
            <a:r>
              <a:rPr lang="es-VE" dirty="0" smtClean="0"/>
              <a:t> en su lucha con la báscula.</a:t>
            </a:r>
          </a:p>
          <a:p>
            <a:pPr algn="just"/>
            <a:endParaRPr lang="es-VE" dirty="0"/>
          </a:p>
          <a:p>
            <a:pPr algn="just"/>
            <a:r>
              <a:rPr lang="es-VE" dirty="0" smtClean="0"/>
              <a:t>Librar una guerra contra la </a:t>
            </a:r>
            <a:r>
              <a:rPr lang="es-VE" b="1" dirty="0" smtClean="0"/>
              <a:t>grasa no deseada</a:t>
            </a:r>
            <a:r>
              <a:rPr lang="es-VE" dirty="0" smtClean="0"/>
              <a:t> puede llegar a ser una dura batalla.</a:t>
            </a:r>
            <a:endParaRPr lang="es-V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VE" smtClean="0"/>
          </a:p>
          <a:p>
            <a:pPr algn="just"/>
            <a:r>
              <a:rPr lang="es-VE" dirty="0" smtClean="0"/>
              <a:t>Si </a:t>
            </a:r>
            <a:r>
              <a:rPr lang="es-VE" dirty="0" smtClean="0"/>
              <a:t>estás frustrado por los métodos tradicionales de pérdida de peso que no muestran resultados, entonces ¿por qué no probar otras </a:t>
            </a:r>
            <a:r>
              <a:rPr lang="es-VE" dirty="0" smtClean="0"/>
              <a:t>opciones? Como la </a:t>
            </a:r>
            <a:r>
              <a:rPr lang="es-VE" b="1" dirty="0" smtClean="0"/>
              <a:t>homeopatía</a:t>
            </a:r>
            <a:r>
              <a:rPr lang="es-VE" dirty="0" smtClean="0"/>
              <a:t> </a:t>
            </a:r>
            <a:endParaRPr lang="es-VE" dirty="0" smtClean="0"/>
          </a:p>
          <a:p>
            <a:pPr algn="just"/>
            <a:endParaRPr lang="es-VE" dirty="0"/>
          </a:p>
          <a:p>
            <a:pPr algn="ctr">
              <a:buNone/>
            </a:pPr>
            <a:endParaRPr lang="es-V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VE" dirty="0" smtClean="0"/>
              <a:t>Los remedios homeopáticos para bajar de peso se han vuelto más y más populares hoy en día por 3 razones:</a:t>
            </a:r>
          </a:p>
          <a:p>
            <a:pPr algn="just"/>
            <a:endParaRPr lang="es-VE" dirty="0"/>
          </a:p>
          <a:p>
            <a:pPr algn="just"/>
            <a:r>
              <a:rPr lang="es-VE" dirty="0" smtClean="0"/>
              <a:t>1. En primer lugar, estos tratamientos </a:t>
            </a:r>
            <a:r>
              <a:rPr lang="es-VE" b="1" dirty="0" smtClean="0"/>
              <a:t>son muy efectivos</a:t>
            </a:r>
            <a:r>
              <a:rPr lang="es-VE" dirty="0" smtClean="0"/>
              <a:t>, mucha gente está obteniendo resultados satisfactorios.</a:t>
            </a:r>
            <a:endParaRPr lang="es-V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VE" dirty="0" smtClean="0"/>
              <a:t>2. En segundo lugar, son </a:t>
            </a:r>
            <a:r>
              <a:rPr lang="es-VE" b="1" dirty="0" smtClean="0"/>
              <a:t>totalmente</a:t>
            </a:r>
            <a:r>
              <a:rPr lang="es-VE" dirty="0" smtClean="0"/>
              <a:t> </a:t>
            </a:r>
            <a:r>
              <a:rPr lang="es-VE" b="1" dirty="0" smtClean="0"/>
              <a:t>seguros</a:t>
            </a:r>
            <a:r>
              <a:rPr lang="es-VE" dirty="0" smtClean="0"/>
              <a:t> para todos, incluso para los bebés y mujeres embarazadas.</a:t>
            </a:r>
          </a:p>
          <a:p>
            <a:pPr algn="just"/>
            <a:endParaRPr lang="es-VE" dirty="0"/>
          </a:p>
          <a:p>
            <a:pPr algn="just"/>
            <a:r>
              <a:rPr lang="es-VE" dirty="0" smtClean="0"/>
              <a:t>3. En tercer lugar, pueden tomarse con otros medicamentos o suplementos, por lo que </a:t>
            </a:r>
            <a:r>
              <a:rPr lang="es-VE" b="1" dirty="0" smtClean="0"/>
              <a:t>no tiene que preocuparse</a:t>
            </a:r>
            <a:r>
              <a:rPr lang="es-VE" dirty="0" smtClean="0"/>
              <a:t> acerca de la interacción entre medicamentos. </a:t>
            </a:r>
            <a:endParaRPr lang="es-V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VE" dirty="0" smtClean="0"/>
          </a:p>
          <a:p>
            <a:pPr algn="just"/>
            <a:r>
              <a:rPr lang="es-VE" dirty="0" smtClean="0"/>
              <a:t>Un conocido sistema de salud en </a:t>
            </a:r>
            <a:r>
              <a:rPr lang="es-VE" b="1" dirty="0" smtClean="0"/>
              <a:t>Europa, América y el Sudeste Asiático</a:t>
            </a:r>
            <a:r>
              <a:rPr lang="es-VE" dirty="0" smtClean="0"/>
              <a:t>, es la medicina homeopática que utiliza sustancias de las </a:t>
            </a:r>
            <a:r>
              <a:rPr lang="es-VE" b="1" dirty="0" smtClean="0"/>
              <a:t>plantas, animales y minerales</a:t>
            </a:r>
            <a:r>
              <a:rPr lang="es-VE" dirty="0" smtClean="0"/>
              <a:t> para curar diversas enfermedades. </a:t>
            </a:r>
          </a:p>
          <a:p>
            <a:pPr>
              <a:buNone/>
            </a:pPr>
            <a:endParaRPr lang="es-V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VE" dirty="0" smtClean="0"/>
              <a:t>Este sistema alternativo actúa con el medicamento basándose en el </a:t>
            </a:r>
            <a:r>
              <a:rPr lang="es-VE" b="1" dirty="0" smtClean="0"/>
              <a:t>principio de los semejantes</a:t>
            </a:r>
            <a:r>
              <a:rPr lang="es-VE" dirty="0" smtClean="0"/>
              <a:t>: los síntomas causados por una sustancia puede ser curados por la misma sustancia en forma diluida.</a:t>
            </a:r>
          </a:p>
          <a:p>
            <a:pPr algn="just"/>
            <a:endParaRPr lang="es-VE" dirty="0"/>
          </a:p>
          <a:p>
            <a:pPr algn="just"/>
            <a:r>
              <a:rPr lang="es-VE" dirty="0" smtClean="0"/>
              <a:t>Por ejemplo, el arsénico. Si es ingerido por una persona, puede causar vómitos y calambres estomacales. </a:t>
            </a:r>
            <a:endParaRPr lang="es-V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dirty="0" smtClean="0"/>
              <a:t>Un remedio homeopático preparado a partir de arsénico es el </a:t>
            </a:r>
            <a:r>
              <a:rPr lang="es-VE" b="1" i="1" dirty="0" err="1" smtClean="0"/>
              <a:t>Arsenicum</a:t>
            </a:r>
            <a:r>
              <a:rPr lang="es-VE" b="1" i="1" dirty="0" smtClean="0"/>
              <a:t> </a:t>
            </a:r>
            <a:r>
              <a:rPr lang="es-VE" b="1" i="1" dirty="0" err="1" smtClean="0"/>
              <a:t>album</a:t>
            </a:r>
            <a:r>
              <a:rPr lang="es-VE" b="1" dirty="0" smtClean="0"/>
              <a:t> </a:t>
            </a:r>
            <a:r>
              <a:rPr lang="es-VE" dirty="0" smtClean="0"/>
              <a:t>que puede tratar los síntomas de vómitos y calambres estomacales.</a:t>
            </a:r>
          </a:p>
          <a:p>
            <a:pPr algn="just"/>
            <a:endParaRPr lang="es-VE" dirty="0"/>
          </a:p>
          <a:p>
            <a:pPr algn="just"/>
            <a:r>
              <a:rPr lang="es-VE" dirty="0" smtClean="0"/>
              <a:t>La mayoría de los tratamientos homeopáticos trabajan para </a:t>
            </a:r>
            <a:r>
              <a:rPr lang="es-VE" b="1" dirty="0" smtClean="0"/>
              <a:t>impulsar su metabolismo y poner remedio a los problemas digestivos</a:t>
            </a:r>
            <a:r>
              <a:rPr lang="es-VE" dirty="0" smtClean="0"/>
              <a:t>.</a:t>
            </a:r>
            <a:endParaRPr lang="es-V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VE" dirty="0" smtClean="0"/>
              <a:t>A diferencia de los métodos tradicionales de pérdida de peso, </a:t>
            </a:r>
            <a:r>
              <a:rPr lang="es-VE" b="1" dirty="0" smtClean="0"/>
              <a:t>no hay un remedio único </a:t>
            </a:r>
            <a:r>
              <a:rPr lang="es-VE" dirty="0" smtClean="0"/>
              <a:t>para todas las personas con problemas de peso.</a:t>
            </a:r>
          </a:p>
          <a:p>
            <a:pPr algn="just"/>
            <a:endParaRPr lang="es-VE" dirty="0"/>
          </a:p>
          <a:p>
            <a:pPr algn="just"/>
            <a:r>
              <a:rPr lang="es-VE" dirty="0" smtClean="0"/>
              <a:t>Cada uno es único para ese paciente en particular.</a:t>
            </a:r>
            <a:endParaRPr lang="es-V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402</Words>
  <Application>Microsoft Office PowerPoint</Application>
  <PresentationFormat>Presentación en pantalla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Adelgaza con la homeopatía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Adelgaza con la homeopatía</dc:title>
  <dc:creator>user</dc:creator>
  <cp:lastModifiedBy>user</cp:lastModifiedBy>
  <cp:revision>3</cp:revision>
  <dcterms:created xsi:type="dcterms:W3CDTF">2014-09-03T02:06:41Z</dcterms:created>
  <dcterms:modified xsi:type="dcterms:W3CDTF">2014-09-08T02:27:38Z</dcterms:modified>
</cp:coreProperties>
</file>