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7D2"/>
    <a:srgbClr val="0000FF"/>
    <a:srgbClr val="10D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69DAA4-D4AB-4D48-8CC5-849F764381E3}" type="datetimeFigureOut">
              <a:rPr lang="es-ES" smtClean="0"/>
              <a:t>24/10/2013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36E77F-B385-45F5-BF4C-445797BBAA1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5400" b="1" i="1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Números ordinales</a:t>
            </a:r>
            <a:endParaRPr lang="es-ES" sz="5400" b="1" i="1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3.bp.blogspot.com/-37yPi2-QmLU/TsqcrdkZENI/AAAAAAAAASE/lK2K46HYIpI/s1600/n%25C2%25BA+ordina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000">
            <a:off x="4131403" y="3393415"/>
            <a:ext cx="3960440" cy="27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5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E927D2"/>
                </a:solidFill>
              </a:rPr>
              <a:t>octavo </a:t>
            </a:r>
            <a:r>
              <a:rPr lang="es-ES" b="1" dirty="0" smtClean="0">
                <a:solidFill>
                  <a:srgbClr val="E927D2"/>
                </a:solidFill>
                <a:sym typeface="Wingdings" pitchFamily="2" charset="2"/>
              </a:rPr>
              <a:t> 8</a:t>
            </a:r>
            <a:r>
              <a:rPr lang="es-ES" b="1" dirty="0" smtClean="0">
                <a:solidFill>
                  <a:srgbClr val="E927D2"/>
                </a:solidFill>
              </a:rPr>
              <a:t>º</a:t>
            </a:r>
            <a:endParaRPr lang="es-ES" b="1" dirty="0">
              <a:solidFill>
                <a:srgbClr val="E927D2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1038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927D2"/>
                </a:solidFill>
              </a:rPr>
              <a:t>4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45632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0DE24"/>
                </a:solidFill>
              </a:rPr>
              <a:t>5º</a:t>
            </a:r>
            <a:endParaRPr lang="es-ES" sz="2000" b="1" dirty="0">
              <a:solidFill>
                <a:srgbClr val="10DE2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7716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6</a:t>
            </a:r>
            <a:r>
              <a:rPr lang="es-ES" sz="2000" b="1" dirty="0" smtClean="0">
                <a:solidFill>
                  <a:srgbClr val="FF0000"/>
                </a:solidFill>
              </a:rPr>
              <a:t>º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3617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FF"/>
                </a:solidFill>
              </a:rPr>
              <a:t>7º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78890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927D2"/>
                </a:solidFill>
              </a:rPr>
              <a:t>8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63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F0"/>
                </a:solidFill>
              </a:rPr>
              <a:t>noveno </a:t>
            </a:r>
            <a:r>
              <a:rPr lang="es-ES" b="1" dirty="0" smtClean="0">
                <a:solidFill>
                  <a:srgbClr val="00B0F0"/>
                </a:solidFill>
                <a:sym typeface="Wingdings" pitchFamily="2" charset="2"/>
              </a:rPr>
              <a:t> 9</a:t>
            </a:r>
            <a:r>
              <a:rPr lang="es-ES" b="1" dirty="0" smtClean="0">
                <a:solidFill>
                  <a:srgbClr val="00B0F0"/>
                </a:solidFill>
              </a:rPr>
              <a:t>º</a:t>
            </a:r>
            <a:endParaRPr lang="es-ES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1038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927D2"/>
                </a:solidFill>
              </a:rPr>
              <a:t>4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45632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0DE24"/>
                </a:solidFill>
              </a:rPr>
              <a:t>5º</a:t>
            </a:r>
            <a:endParaRPr lang="es-ES" sz="2000" b="1" dirty="0">
              <a:solidFill>
                <a:srgbClr val="10DE2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7716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6</a:t>
            </a:r>
            <a:r>
              <a:rPr lang="es-ES" sz="2000" b="1" dirty="0" smtClean="0">
                <a:solidFill>
                  <a:srgbClr val="FF0000"/>
                </a:solidFill>
              </a:rPr>
              <a:t>º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3617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FF"/>
                </a:solidFill>
              </a:rPr>
              <a:t>7º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78890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927D2"/>
                </a:solidFill>
              </a:rPr>
              <a:t>8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82946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F0"/>
                </a:solidFill>
              </a:rPr>
              <a:t>9º</a:t>
            </a:r>
            <a:endParaRPr lang="es-E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9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6"/>
                </a:solidFill>
              </a:rPr>
              <a:t>décimo </a:t>
            </a:r>
            <a:r>
              <a:rPr lang="es-ES" b="1" dirty="0" smtClean="0">
                <a:solidFill>
                  <a:schemeClr val="accent6"/>
                </a:solidFill>
                <a:sym typeface="Wingdings" pitchFamily="2" charset="2"/>
              </a:rPr>
              <a:t> 10</a:t>
            </a:r>
            <a:r>
              <a:rPr lang="es-ES" b="1" dirty="0" smtClean="0">
                <a:solidFill>
                  <a:schemeClr val="accent6"/>
                </a:solidFill>
              </a:rPr>
              <a:t>º</a:t>
            </a:r>
            <a:endParaRPr lang="es-ES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1038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927D2"/>
                </a:solidFill>
              </a:rPr>
              <a:t>4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45632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0DE24"/>
                </a:solidFill>
              </a:rPr>
              <a:t>5º</a:t>
            </a:r>
            <a:endParaRPr lang="es-ES" sz="2000" b="1" dirty="0">
              <a:solidFill>
                <a:srgbClr val="10DE2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7716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6</a:t>
            </a:r>
            <a:r>
              <a:rPr lang="es-ES" sz="2000" b="1" dirty="0" smtClean="0">
                <a:solidFill>
                  <a:srgbClr val="FF0000"/>
                </a:solidFill>
              </a:rPr>
              <a:t>º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3617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FF"/>
                </a:solidFill>
              </a:rPr>
              <a:t>7º</a:t>
            </a:r>
            <a:endParaRPr lang="es-ES" sz="2000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78890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E927D2"/>
                </a:solidFill>
              </a:rPr>
              <a:t>8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82946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F0"/>
                </a:solidFill>
              </a:rPr>
              <a:t>9º</a:t>
            </a:r>
            <a:endParaRPr lang="es-ES" sz="2000" b="1" dirty="0">
              <a:solidFill>
                <a:srgbClr val="00B0F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220287" y="538591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</a:rPr>
              <a:t>10º</a:t>
            </a:r>
            <a:endParaRPr lang="es-E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400" b="1" i="1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rPr>
              <a:t>Ahora…</a:t>
            </a:r>
            <a:endParaRPr lang="es-ES" sz="4400" b="1" i="1" dirty="0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s-ES" sz="4800" b="1" i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¡¡¡¡¡¡¡PRACTÍCALO TÚ!!!!!!</a:t>
            </a:r>
            <a:endParaRPr lang="es-ES" sz="4800" b="1" i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pic>
        <p:nvPicPr>
          <p:cNvPr id="4098" name="Picture 2" descr="http://www.educkart.com.mx/userfiles/CARITA%20FELIZ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0000">
            <a:off x="539552" y="4005064"/>
            <a:ext cx="2411760" cy="252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4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144488"/>
          </a:xfrm>
        </p:spPr>
        <p:txBody>
          <a:bodyPr>
            <a:normAutofit/>
          </a:bodyPr>
          <a:lstStyle/>
          <a:p>
            <a:r>
              <a:rPr lang="es-ES" sz="2800" b="1" i="1" dirty="0" smtClean="0">
                <a:solidFill>
                  <a:srgbClr val="00B050"/>
                </a:solidFill>
              </a:rPr>
              <a:t>Los números ordinales indican orden.</a:t>
            </a:r>
            <a:endParaRPr lang="es-ES" sz="28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mansionspanish.com/cursobasico/imagenes/imagen3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0" y="2348880"/>
            <a:ext cx="6411790" cy="389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11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Primero </a:t>
            </a:r>
            <a:r>
              <a:rPr lang="es-ES" b="1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es-ES" b="1" dirty="0" smtClean="0">
                <a:solidFill>
                  <a:srgbClr val="00B050"/>
                </a:solidFill>
              </a:rPr>
              <a:t>1º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C00000"/>
                </a:solidFill>
              </a:rPr>
              <a:t>segundo </a:t>
            </a:r>
            <a:r>
              <a:rPr lang="es-ES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s-ES" b="1" dirty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es-ES" b="1" dirty="0" smtClean="0">
                <a:solidFill>
                  <a:srgbClr val="C00000"/>
                </a:solidFill>
              </a:rPr>
              <a:t>º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4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tercero </a:t>
            </a:r>
            <a:r>
              <a:rPr lang="es-ES" b="1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r>
              <a:rPr lang="es-ES" b="1" dirty="0" smtClean="0">
                <a:solidFill>
                  <a:srgbClr val="0070C0"/>
                </a:solidFill>
              </a:rPr>
              <a:t>º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7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E927D2"/>
                </a:solidFill>
              </a:rPr>
              <a:t>cuarto </a:t>
            </a:r>
            <a:r>
              <a:rPr lang="es-ES" b="1" dirty="0" smtClean="0">
                <a:solidFill>
                  <a:srgbClr val="E927D2"/>
                </a:solidFill>
                <a:sym typeface="Wingdings" pitchFamily="2" charset="2"/>
              </a:rPr>
              <a:t> 4</a:t>
            </a:r>
            <a:r>
              <a:rPr lang="es-ES" b="1" dirty="0" smtClean="0">
                <a:solidFill>
                  <a:srgbClr val="E927D2"/>
                </a:solidFill>
              </a:rPr>
              <a:t>º</a:t>
            </a:r>
            <a:endParaRPr lang="es-ES" b="1" dirty="0">
              <a:solidFill>
                <a:srgbClr val="E927D2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1038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927D2"/>
                </a:solidFill>
              </a:rPr>
              <a:t>4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1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10DE24"/>
                </a:solidFill>
              </a:rPr>
              <a:t>quinto </a:t>
            </a:r>
            <a:r>
              <a:rPr lang="es-ES" b="1" dirty="0" smtClean="0">
                <a:solidFill>
                  <a:srgbClr val="10DE24"/>
                </a:solidFill>
                <a:sym typeface="Wingdings" pitchFamily="2" charset="2"/>
              </a:rPr>
              <a:t> 5</a:t>
            </a:r>
            <a:r>
              <a:rPr lang="es-ES" b="1" dirty="0" smtClean="0">
                <a:solidFill>
                  <a:srgbClr val="10DE24"/>
                </a:solidFill>
              </a:rPr>
              <a:t>º</a:t>
            </a:r>
            <a:endParaRPr lang="es-ES" b="1" dirty="0">
              <a:solidFill>
                <a:srgbClr val="10DE24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1038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927D2"/>
                </a:solidFill>
              </a:rPr>
              <a:t>4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45632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0DE24"/>
                </a:solidFill>
              </a:rPr>
              <a:t>5º</a:t>
            </a:r>
            <a:endParaRPr lang="es-ES" sz="2000" b="1" dirty="0">
              <a:solidFill>
                <a:srgbClr val="10DE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0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sexto </a:t>
            </a:r>
            <a:r>
              <a:rPr lang="es-ES" b="1" dirty="0" smtClean="0">
                <a:solidFill>
                  <a:srgbClr val="FF0000"/>
                </a:solidFill>
                <a:sym typeface="Wingdings" pitchFamily="2" charset="2"/>
              </a:rPr>
              <a:t> 6</a:t>
            </a:r>
            <a:r>
              <a:rPr lang="es-ES" b="1" dirty="0" smtClean="0">
                <a:solidFill>
                  <a:srgbClr val="FF0000"/>
                </a:solidFill>
              </a:rPr>
              <a:t>º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1038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927D2"/>
                </a:solidFill>
              </a:rPr>
              <a:t>4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45632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0DE24"/>
                </a:solidFill>
              </a:rPr>
              <a:t>5º</a:t>
            </a:r>
            <a:endParaRPr lang="es-ES" sz="2000" b="1" dirty="0">
              <a:solidFill>
                <a:srgbClr val="10DE2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7716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6</a:t>
            </a:r>
            <a:r>
              <a:rPr lang="es-ES" sz="2000" b="1" dirty="0" smtClean="0">
                <a:solidFill>
                  <a:srgbClr val="FF0000"/>
                </a:solidFill>
              </a:rPr>
              <a:t>º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9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00FF"/>
                </a:solidFill>
              </a:rPr>
              <a:t>séptimo </a:t>
            </a:r>
            <a:r>
              <a:rPr lang="es-ES" b="1" dirty="0" smtClean="0">
                <a:solidFill>
                  <a:srgbClr val="0000FF"/>
                </a:solidFill>
                <a:sym typeface="Wingdings" pitchFamily="2" charset="2"/>
              </a:rPr>
              <a:t> 7</a:t>
            </a:r>
            <a:r>
              <a:rPr lang="es-ES" b="1" dirty="0" smtClean="0">
                <a:solidFill>
                  <a:srgbClr val="0000FF"/>
                </a:solidFill>
              </a:rPr>
              <a:t>º</a:t>
            </a:r>
            <a:endParaRPr lang="es-ES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s://lh5.googleusercontent.com/-xlFvDsJNub0/TYNN_N55MQI/AAAAAAAAACQ/CiwTu1d_zG0/000%2Bordina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1" y="2276872"/>
            <a:ext cx="693188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35696" y="541344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B050"/>
                </a:solidFill>
              </a:rPr>
              <a:t>1º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7084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2</a:t>
            </a:r>
            <a:r>
              <a:rPr lang="es-ES" sz="2000" b="1" dirty="0" smtClean="0">
                <a:solidFill>
                  <a:srgbClr val="C00000"/>
                </a:solidFill>
              </a:rPr>
              <a:t>º</a:t>
            </a:r>
            <a:endParaRPr lang="es-ES" sz="20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6982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3º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31038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E927D2"/>
                </a:solidFill>
              </a:rPr>
              <a:t>4</a:t>
            </a:r>
            <a:r>
              <a:rPr lang="es-ES" sz="2000" b="1" dirty="0" smtClean="0">
                <a:solidFill>
                  <a:srgbClr val="E927D2"/>
                </a:solidFill>
              </a:rPr>
              <a:t>º</a:t>
            </a:r>
            <a:endParaRPr lang="es-ES" sz="2000" b="1" dirty="0">
              <a:solidFill>
                <a:srgbClr val="E927D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45632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10DE24"/>
                </a:solidFill>
              </a:rPr>
              <a:t>5º</a:t>
            </a:r>
            <a:endParaRPr lang="es-ES" sz="2000" b="1" dirty="0">
              <a:solidFill>
                <a:srgbClr val="10DE24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77161" y="54042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6</a:t>
            </a:r>
            <a:r>
              <a:rPr lang="es-ES" sz="2000" b="1" dirty="0" smtClean="0">
                <a:solidFill>
                  <a:srgbClr val="FF0000"/>
                </a:solidFill>
              </a:rPr>
              <a:t>º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3617" y="540632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00FF"/>
                </a:solidFill>
              </a:rPr>
              <a:t>7º</a:t>
            </a:r>
            <a:endParaRPr lang="es-E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5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74</TotalTime>
  <Words>99</Words>
  <Application>Microsoft Office PowerPoint</Application>
  <PresentationFormat>Presentación en pantalla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Alta costura</vt:lpstr>
      <vt:lpstr>Números ordinales</vt:lpstr>
      <vt:lpstr>Los números ordinales indican orden.</vt:lpstr>
      <vt:lpstr>Primero  1º</vt:lpstr>
      <vt:lpstr>segundo  2º</vt:lpstr>
      <vt:lpstr>tercero  3º</vt:lpstr>
      <vt:lpstr>cuarto  4º</vt:lpstr>
      <vt:lpstr>quinto  5º</vt:lpstr>
      <vt:lpstr>sexto  6º</vt:lpstr>
      <vt:lpstr>séptimo  7º</vt:lpstr>
      <vt:lpstr>octavo  8º</vt:lpstr>
      <vt:lpstr>noveno  9º</vt:lpstr>
      <vt:lpstr>décimo  10º</vt:lpstr>
      <vt:lpstr>Ahora…</vt:lpstr>
    </vt:vector>
  </TitlesOfParts>
  <Company>U de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ordinales</dc:title>
  <dc:creator>Lab2</dc:creator>
  <cp:lastModifiedBy>Lab2</cp:lastModifiedBy>
  <cp:revision>7</cp:revision>
  <dcterms:created xsi:type="dcterms:W3CDTF">2013-10-24T15:11:29Z</dcterms:created>
  <dcterms:modified xsi:type="dcterms:W3CDTF">2013-10-24T16:26:29Z</dcterms:modified>
</cp:coreProperties>
</file>