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8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8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959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782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5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69691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4525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458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6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384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89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AABB93-BE16-4E99-958C-0F51F071D1F7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B0DAAF3-C77A-448B-ADE4-39DDCA852F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947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2821" y="1173323"/>
            <a:ext cx="9786851" cy="2678241"/>
          </a:xfrm>
        </p:spPr>
        <p:txBody>
          <a:bodyPr>
            <a:normAutofit/>
          </a:bodyPr>
          <a:lstStyle/>
          <a:p>
            <a:r>
              <a:rPr lang="es-CL" sz="5400" cap="none" dirty="0" smtClean="0">
                <a:latin typeface="MV Boli" panose="02000500030200090000" pitchFamily="2" charset="0"/>
                <a:cs typeface="MV Boli" panose="02000500030200090000" pitchFamily="2" charset="0"/>
              </a:rPr>
              <a:t>¿Por qué aplicar el ABP a la enseñanza- aprendizaje de los DDHH?</a:t>
            </a:r>
            <a:endParaRPr lang="es-CL" sz="5400" cap="none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57054" y="520223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s-CL" sz="7200" dirty="0" smtClean="0">
                <a:latin typeface="Remachine Script Personal Use " panose="02000000000000000000" pitchFamily="2" charset="0"/>
              </a:rPr>
              <a:t>Profesora Melissa Pulido</a:t>
            </a:r>
            <a:endParaRPr lang="es-CL" sz="7200" dirty="0">
              <a:latin typeface="Remachine Script Personal Use 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1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1. Para dar cumplimiento a la ley 20911 </a:t>
            </a:r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(dale </a:t>
            </a:r>
            <a:r>
              <a:rPr lang="es-CL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play</a:t>
            </a:r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 al audio)</a:t>
            </a:r>
            <a:endParaRPr lang="es-C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39091" y="2268765"/>
            <a:ext cx="9407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dirty="0" smtClean="0">
                <a:latin typeface="Remachine Script Personal Use " panose="02000000000000000000" pitchFamily="2" charset="0"/>
              </a:rPr>
              <a:t>Ministerio de educación crea el plan de formación ciudadana para los                                            establecimientos educacionales reconocidos por el Estado</a:t>
            </a:r>
            <a:endParaRPr lang="es-CL" sz="5400" dirty="0">
              <a:latin typeface="Remachine Script Personal Use 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254" y="4854088"/>
            <a:ext cx="4657012" cy="1868067"/>
          </a:xfrm>
          <a:prstGeom prst="rect">
            <a:avLst/>
          </a:prstGeom>
        </p:spPr>
      </p:pic>
      <p:pic>
        <p:nvPicPr>
          <p:cNvPr id="2" name="LEY 209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82545" y="3256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. Es una estrategia Didáctica que empodera a las y los 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Estudiantes (dale </a:t>
            </a:r>
            <a:r>
              <a:rPr lang="es-CL" dirty="0" err="1">
                <a:latin typeface="MV Boli" panose="02000500030200090000" pitchFamily="2" charset="0"/>
                <a:cs typeface="MV Boli" panose="02000500030200090000" pitchFamily="2" charset="0"/>
              </a:rPr>
              <a:t>play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 al audio)</a:t>
            </a:r>
            <a:endParaRPr lang="es-C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39091" y="2268765"/>
            <a:ext cx="9407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6000" dirty="0" smtClean="0">
                <a:latin typeface="Remachine Script Personal Use " panose="02000000000000000000" pitchFamily="2" charset="0"/>
              </a:rPr>
              <a:t>Desarrolla la autonomía del estudiante, el trabajo en equipo y el liderazgo </a:t>
            </a:r>
            <a:endParaRPr lang="es-CL" sz="6000" dirty="0">
              <a:latin typeface="Remachine Script Personal Use " panose="02000000000000000000" pitchFamily="2" charset="0"/>
            </a:endParaRPr>
          </a:p>
        </p:txBody>
      </p:sp>
      <p:pic>
        <p:nvPicPr>
          <p:cNvPr id="2050" name="Picture 2" descr="Taller «Trabajo en Equipo» / 1°A Ed. Media – Colegio Montessori Temuco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54" y="4207757"/>
            <a:ext cx="3213750" cy="211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mpoderar estudiant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3273" y="4094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3. Se fortalece el sentido de comunidad 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Escolar (dale </a:t>
            </a:r>
            <a:r>
              <a:rPr lang="es-CL" dirty="0" err="1">
                <a:latin typeface="MV Boli" panose="02000500030200090000" pitchFamily="2" charset="0"/>
                <a:cs typeface="MV Boli" panose="02000500030200090000" pitchFamily="2" charset="0"/>
              </a:rPr>
              <a:t>play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 al audio)</a:t>
            </a:r>
            <a:endParaRPr lang="es-C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3000" y="1965960"/>
            <a:ext cx="9407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dirty="0" smtClean="0">
                <a:latin typeface="Remachine Script Personal Use " panose="02000000000000000000" pitchFamily="2" charset="0"/>
              </a:rPr>
              <a:t>No sólo el profesor es quien transmite la información, también los estudiantes pueden hacerlo con sus pares u otros miembros.</a:t>
            </a:r>
            <a:endParaRPr lang="es-CL" sz="5400" dirty="0">
              <a:latin typeface="Remachine Script Personal Use " panose="02000000000000000000" pitchFamily="2" charset="0"/>
            </a:endParaRPr>
          </a:p>
        </p:txBody>
      </p:sp>
      <p:pic>
        <p:nvPicPr>
          <p:cNvPr id="3074" name="Picture 2" descr="DEL COMITÉ ESCOLAR 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37" y="4821683"/>
            <a:ext cx="4247845" cy="150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munidad Escol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43816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7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  <a:r>
              <a:rPr lang="es-CL" dirty="0" smtClean="0">
                <a:latin typeface="MV Boli" panose="02000500030200090000" pitchFamily="2" charset="0"/>
                <a:cs typeface="MV Boli" panose="02000500030200090000" pitchFamily="2" charset="0"/>
              </a:rPr>
              <a:t>. Se promueve el aprendizaje 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significativo (dale </a:t>
            </a:r>
            <a:r>
              <a:rPr lang="es-CL" dirty="0" err="1">
                <a:latin typeface="MV Boli" panose="02000500030200090000" pitchFamily="2" charset="0"/>
                <a:cs typeface="MV Boli" panose="02000500030200090000" pitchFamily="2" charset="0"/>
              </a:rPr>
              <a:t>play</a:t>
            </a:r>
            <a:r>
              <a:rPr lang="es-CL" dirty="0">
                <a:latin typeface="MV Boli" panose="02000500030200090000" pitchFamily="2" charset="0"/>
                <a:cs typeface="MV Boli" panose="02000500030200090000" pitchFamily="2" charset="0"/>
              </a:rPr>
              <a:t> al audio)</a:t>
            </a:r>
            <a:endParaRPr lang="es-CL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39091" y="2020254"/>
            <a:ext cx="94072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5400" dirty="0" smtClean="0">
                <a:latin typeface="Remachine Script Personal Use " panose="02000000000000000000" pitchFamily="2" charset="0"/>
              </a:rPr>
              <a:t>La experiencia de trabajar en grupo, diseñar un proyecto, gestionar e implementar logra que la aprehensión sea superior a otras estrategias evaluativas</a:t>
            </a:r>
            <a:endParaRPr lang="es-CL" sz="5400" dirty="0">
              <a:latin typeface="Remachine Script Personal Use " panose="02000000000000000000" pitchFamily="2" charset="0"/>
            </a:endParaRPr>
          </a:p>
        </p:txBody>
      </p:sp>
      <p:pic>
        <p:nvPicPr>
          <p:cNvPr id="4098" name="Picture 2" descr="Cómo aprender rápido sobre cualquier tema? Aquí te aconsejamos ;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1" y="4659872"/>
            <a:ext cx="3757757" cy="197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ignificativ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2036" y="43550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26</TotalTime>
  <Words>155</Words>
  <Application>Microsoft Office PowerPoint</Application>
  <PresentationFormat>Panorámica</PresentationFormat>
  <Paragraphs>10</Paragraphs>
  <Slides>5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Corbel</vt:lpstr>
      <vt:lpstr>MV Boli</vt:lpstr>
      <vt:lpstr>Remachine Script Personal Use </vt:lpstr>
      <vt:lpstr>Base</vt:lpstr>
      <vt:lpstr>¿Por qué aplicar el ABP a la enseñanza- aprendizaje de los DDHH?</vt:lpstr>
      <vt:lpstr>1. Para dar cumplimiento a la ley 20911 (dale play al audio)</vt:lpstr>
      <vt:lpstr>2. Es una estrategia Didáctica que empodera a las y los Estudiantes (dale play al audio)</vt:lpstr>
      <vt:lpstr>3. Se fortalece el sentido de comunidad Escolar (dale play al audio)</vt:lpstr>
      <vt:lpstr>4. Se promueve el aprendizaje significativo (dale play al audio)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aplicar el ABP a la enseñanza- aprendizaje de los DDHH?</dc:title>
  <dc:creator>melissa.v.pulido@gmail.com</dc:creator>
  <cp:lastModifiedBy>melissa.v.pulido@gmail.com</cp:lastModifiedBy>
  <cp:revision>4</cp:revision>
  <dcterms:created xsi:type="dcterms:W3CDTF">2022-05-09T21:04:24Z</dcterms:created>
  <dcterms:modified xsi:type="dcterms:W3CDTF">2022-05-09T21:54:36Z</dcterms:modified>
</cp:coreProperties>
</file>