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76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A572-3F56-4CC6-B916-6411B30F69DC}" type="datetimeFigureOut">
              <a:rPr lang="es-ES" smtClean="0"/>
              <a:t>02/01/2013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3E15-D565-4FC2-B015-019B63F5306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A572-3F56-4CC6-B916-6411B30F69DC}" type="datetimeFigureOut">
              <a:rPr lang="es-ES" smtClean="0"/>
              <a:t>02/01/2013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3E15-D565-4FC2-B015-019B63F530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A572-3F56-4CC6-B916-6411B30F69DC}" type="datetimeFigureOut">
              <a:rPr lang="es-ES" smtClean="0"/>
              <a:t>02/01/2013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3E15-D565-4FC2-B015-019B63F530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A572-3F56-4CC6-B916-6411B30F69DC}" type="datetimeFigureOut">
              <a:rPr lang="es-ES" smtClean="0"/>
              <a:t>02/01/2013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3E15-D565-4FC2-B015-019B63F530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A572-3F56-4CC6-B916-6411B30F69DC}" type="datetimeFigureOut">
              <a:rPr lang="es-ES" smtClean="0"/>
              <a:t>02/01/2013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3E15-D565-4FC2-B015-019B63F5306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A572-3F56-4CC6-B916-6411B30F69DC}" type="datetimeFigureOut">
              <a:rPr lang="es-ES" smtClean="0"/>
              <a:t>02/01/2013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3E15-D565-4FC2-B015-019B63F530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A572-3F56-4CC6-B916-6411B30F69DC}" type="datetimeFigureOut">
              <a:rPr lang="es-ES" smtClean="0"/>
              <a:t>02/01/2013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3E15-D565-4FC2-B015-019B63F530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A572-3F56-4CC6-B916-6411B30F69DC}" type="datetimeFigureOut">
              <a:rPr lang="es-ES" smtClean="0"/>
              <a:t>02/01/2013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3E15-D565-4FC2-B015-019B63F530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A572-3F56-4CC6-B916-6411B30F69DC}" type="datetimeFigureOut">
              <a:rPr lang="es-ES" smtClean="0"/>
              <a:t>02/01/2013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3E15-D565-4FC2-B015-019B63F530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A572-3F56-4CC6-B916-6411B30F69DC}" type="datetimeFigureOut">
              <a:rPr lang="es-ES" smtClean="0"/>
              <a:t>02/01/2013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A3E15-D565-4FC2-B015-019B63F5306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A572-3F56-4CC6-B916-6411B30F69DC}" type="datetimeFigureOut">
              <a:rPr lang="es-ES" smtClean="0"/>
              <a:t>02/01/2013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3A3E15-D565-4FC2-B015-019B63F53068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92A572-3F56-4CC6-B916-6411B30F69DC}" type="datetimeFigureOut">
              <a:rPr lang="es-ES" smtClean="0"/>
              <a:t>02/01/2013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3A3E15-D565-4FC2-B015-019B63F53068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El Whisky y su historia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Tipos de </a:t>
            </a:r>
            <a:r>
              <a:rPr lang="es-ES" dirty="0" err="1" smtClean="0"/>
              <a:t>wisky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s-ES" b="1" i="1" dirty="0" smtClean="0"/>
              <a:t>Whisky</a:t>
            </a:r>
            <a:r>
              <a:rPr lang="es-ES" b="1" dirty="0" smtClean="0"/>
              <a:t> de </a:t>
            </a:r>
            <a:r>
              <a:rPr lang="es-ES" b="1" dirty="0" smtClean="0"/>
              <a:t>malta</a:t>
            </a:r>
            <a:r>
              <a:rPr lang="es-ES" dirty="0" smtClean="0"/>
              <a:t>: elaborado completamente de cebada malteada y destilado en </a:t>
            </a:r>
            <a:r>
              <a:rPr lang="es-ES" i="1" dirty="0" smtClean="0"/>
              <a:t>"</a:t>
            </a:r>
            <a:r>
              <a:rPr lang="es-ES" i="1" dirty="0" err="1" smtClean="0"/>
              <a:t>pot</a:t>
            </a:r>
            <a:r>
              <a:rPr lang="es-ES" i="1" dirty="0" smtClean="0"/>
              <a:t> </a:t>
            </a:r>
            <a:r>
              <a:rPr lang="es-ES" i="1" dirty="0" err="1" smtClean="0"/>
              <a:t>still</a:t>
            </a:r>
            <a:r>
              <a:rPr lang="es-ES" i="1" dirty="0" smtClean="0"/>
              <a:t>"</a:t>
            </a:r>
            <a:r>
              <a:rPr lang="es-ES" dirty="0" smtClean="0"/>
              <a:t>, alambique utilizado para la destilación de este tipo de </a:t>
            </a:r>
            <a:r>
              <a:rPr lang="es-ES" i="1" dirty="0" smtClean="0"/>
              <a:t>whisky</a:t>
            </a:r>
            <a:r>
              <a:rPr lang="es-ES" dirty="0" smtClean="0"/>
              <a:t>, con forma de cebolla. Antes de ser embotellado, se deja envejecer normalmente durante un periodo de entre 8 y 15 años. Es un </a:t>
            </a:r>
            <a:r>
              <a:rPr lang="es-ES" i="1" dirty="0" smtClean="0"/>
              <a:t>whisky</a:t>
            </a:r>
            <a:r>
              <a:rPr lang="es-ES" dirty="0" smtClean="0"/>
              <a:t> con sabor, potente y de mucho carácter.</a:t>
            </a:r>
          </a:p>
          <a:p>
            <a:pPr lvl="0"/>
            <a:endParaRPr lang="es-ES" b="1" i="1" dirty="0" smtClean="0"/>
          </a:p>
          <a:p>
            <a:pPr lvl="0"/>
            <a:r>
              <a:rPr lang="es-ES" b="1" i="1" dirty="0" smtClean="0"/>
              <a:t>Whisky</a:t>
            </a:r>
            <a:r>
              <a:rPr lang="es-ES" b="1" dirty="0" smtClean="0"/>
              <a:t> de grano</a:t>
            </a:r>
            <a:r>
              <a:rPr lang="es-ES" dirty="0" smtClean="0"/>
              <a:t>: hecho a partir de cebada sin maltear, maíz y otro tipo de cereales, siendo también posible el malteado. Se suele destilar en </a:t>
            </a:r>
            <a:r>
              <a:rPr lang="es-ES" i="1" dirty="0" smtClean="0"/>
              <a:t>"</a:t>
            </a:r>
            <a:r>
              <a:rPr lang="es-ES" i="1" dirty="0" err="1" smtClean="0"/>
              <a:t>Coffey</a:t>
            </a:r>
            <a:r>
              <a:rPr lang="es-ES" i="1" dirty="0" smtClean="0"/>
              <a:t> </a:t>
            </a:r>
            <a:r>
              <a:rPr lang="es-ES" i="1" dirty="0" err="1" smtClean="0"/>
              <a:t>stills</a:t>
            </a:r>
            <a:r>
              <a:rPr lang="es-ES" i="1" dirty="0" smtClean="0"/>
              <a:t>"</a:t>
            </a:r>
            <a:r>
              <a:rPr lang="es-ES" dirty="0" smtClean="0"/>
              <a:t>, alambique de destilación continua.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Los </a:t>
            </a:r>
            <a:r>
              <a:rPr lang="es-ES" sz="3200" i="1" dirty="0" smtClean="0"/>
              <a:t>whiskies</a:t>
            </a:r>
            <a:r>
              <a:rPr lang="es-ES" sz="3200" dirty="0" smtClean="0"/>
              <a:t> de malta y de grano están combinados de diversas </a:t>
            </a:r>
            <a:r>
              <a:rPr lang="es-ES" sz="3200" dirty="0" smtClean="0"/>
              <a:t>maneras:</a:t>
            </a:r>
            <a:endParaRPr lang="es-E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b="1" dirty="0" smtClean="0"/>
              <a:t>Mezcla de maltas (</a:t>
            </a:r>
            <a:r>
              <a:rPr lang="es-ES" b="1" i="1" dirty="0" err="1" smtClean="0"/>
              <a:t>Vatted</a:t>
            </a:r>
            <a:r>
              <a:rPr lang="es-ES" b="1" i="1" dirty="0" smtClean="0"/>
              <a:t> </a:t>
            </a:r>
            <a:r>
              <a:rPr lang="es-ES" b="1" i="1" dirty="0" err="1" smtClean="0"/>
              <a:t>Malt</a:t>
            </a:r>
            <a:r>
              <a:rPr lang="es-ES" b="1" dirty="0" smtClean="0"/>
              <a:t>)</a:t>
            </a:r>
            <a:r>
              <a:rPr lang="es-ES" dirty="0" smtClean="0"/>
              <a:t>: mezcla de </a:t>
            </a:r>
            <a:r>
              <a:rPr lang="es-ES" i="1" dirty="0" smtClean="0"/>
              <a:t>whiskies</a:t>
            </a:r>
            <a:r>
              <a:rPr lang="es-ES" dirty="0" smtClean="0"/>
              <a:t> de malta de diferentes destilerías, lo que se conoce como </a:t>
            </a:r>
            <a:r>
              <a:rPr lang="es-ES" i="1" dirty="0" smtClean="0"/>
              <a:t>"</a:t>
            </a:r>
            <a:r>
              <a:rPr lang="es-ES" i="1" dirty="0" err="1" smtClean="0"/>
              <a:t>pure</a:t>
            </a:r>
            <a:r>
              <a:rPr lang="es-ES" i="1" dirty="0" smtClean="0"/>
              <a:t> </a:t>
            </a:r>
            <a:r>
              <a:rPr lang="es-ES" i="1" dirty="0" err="1" smtClean="0"/>
              <a:t>malt</a:t>
            </a:r>
            <a:r>
              <a:rPr lang="es-ES" i="1" dirty="0" smtClean="0"/>
              <a:t>"</a:t>
            </a:r>
            <a:r>
              <a:rPr lang="es-ES" dirty="0" smtClean="0"/>
              <a:t>. Si un </a:t>
            </a:r>
            <a:r>
              <a:rPr lang="es-ES" i="1" dirty="0" smtClean="0"/>
              <a:t>whisky</a:t>
            </a:r>
            <a:r>
              <a:rPr lang="es-ES" dirty="0" smtClean="0"/>
              <a:t> es etiquetado </a:t>
            </a:r>
            <a:r>
              <a:rPr lang="es-ES" i="1" dirty="0" smtClean="0"/>
              <a:t>"</a:t>
            </a:r>
            <a:r>
              <a:rPr lang="es-ES" i="1" dirty="0" err="1" smtClean="0"/>
              <a:t>pure</a:t>
            </a:r>
            <a:r>
              <a:rPr lang="es-ES" i="1" dirty="0" smtClean="0"/>
              <a:t> </a:t>
            </a:r>
            <a:r>
              <a:rPr lang="es-ES" i="1" dirty="0" err="1" smtClean="0"/>
              <a:t>malt</a:t>
            </a:r>
            <a:r>
              <a:rPr lang="es-ES" i="1" dirty="0" smtClean="0"/>
              <a:t>"</a:t>
            </a:r>
            <a:r>
              <a:rPr lang="es-ES" dirty="0" smtClean="0"/>
              <a:t> o solamente </a:t>
            </a:r>
            <a:r>
              <a:rPr lang="es-ES" i="1" dirty="0" smtClean="0"/>
              <a:t>"</a:t>
            </a:r>
            <a:r>
              <a:rPr lang="es-ES" i="1" dirty="0" err="1" smtClean="0"/>
              <a:t>malt</a:t>
            </a:r>
            <a:r>
              <a:rPr lang="es-ES" i="1" dirty="0" smtClean="0"/>
              <a:t>"</a:t>
            </a:r>
            <a:r>
              <a:rPr lang="es-ES" dirty="0" smtClean="0"/>
              <a:t>, es casi seguro que será un </a:t>
            </a:r>
            <a:r>
              <a:rPr lang="es-ES" i="1" dirty="0" err="1" smtClean="0"/>
              <a:t>vatted</a:t>
            </a:r>
            <a:r>
              <a:rPr lang="es-ES" i="1" dirty="0" smtClean="0"/>
              <a:t> </a:t>
            </a:r>
            <a:r>
              <a:rPr lang="es-ES" i="1" dirty="0" err="1" smtClean="0"/>
              <a:t>malt</a:t>
            </a:r>
            <a:r>
              <a:rPr lang="es-ES" dirty="0" smtClean="0"/>
              <a:t>. Es también etiquetado frecuentemente como </a:t>
            </a:r>
            <a:r>
              <a:rPr lang="es-ES" i="1" dirty="0" smtClean="0"/>
              <a:t>whisky</a:t>
            </a:r>
            <a:r>
              <a:rPr lang="es-ES" dirty="0" smtClean="0"/>
              <a:t> de malta mezclado. Los </a:t>
            </a:r>
            <a:r>
              <a:rPr lang="es-ES" i="1" dirty="0" smtClean="0"/>
              <a:t>whiskies</a:t>
            </a:r>
            <a:r>
              <a:rPr lang="es-ES" dirty="0" smtClean="0"/>
              <a:t> de grano no intervienen en su composición. Actualmente este tipo de </a:t>
            </a:r>
            <a:r>
              <a:rPr lang="es-ES" i="1" dirty="0" smtClean="0"/>
              <a:t>whiskies</a:t>
            </a:r>
            <a:r>
              <a:rPr lang="es-ES" dirty="0" smtClean="0"/>
              <a:t> se denominan </a:t>
            </a:r>
            <a:r>
              <a:rPr lang="es-ES" i="1" dirty="0" smtClean="0"/>
              <a:t>"</a:t>
            </a:r>
            <a:r>
              <a:rPr lang="es-ES" i="1" dirty="0" err="1" smtClean="0"/>
              <a:t>Blended</a:t>
            </a:r>
            <a:r>
              <a:rPr lang="es-ES" i="1" dirty="0" smtClean="0"/>
              <a:t> </a:t>
            </a:r>
            <a:r>
              <a:rPr lang="es-ES" i="1" dirty="0" err="1" smtClean="0"/>
              <a:t>Malt</a:t>
            </a:r>
            <a:r>
              <a:rPr lang="es-ES" i="1" dirty="0" smtClean="0"/>
              <a:t>"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b="1" i="1" dirty="0" smtClean="0"/>
              <a:t>Whisky</a:t>
            </a:r>
            <a:r>
              <a:rPr lang="es-ES" b="1" dirty="0" smtClean="0"/>
              <a:t> proveniente de una única destilería (</a:t>
            </a:r>
            <a:r>
              <a:rPr lang="es-ES" b="1" i="1" dirty="0" smtClean="0"/>
              <a:t>Single </a:t>
            </a:r>
            <a:r>
              <a:rPr lang="es-ES" b="1" i="1" dirty="0" err="1" smtClean="0"/>
              <a:t>malt</a:t>
            </a:r>
            <a:r>
              <a:rPr lang="es-ES" b="1" dirty="0" smtClean="0"/>
              <a:t>)</a:t>
            </a:r>
            <a:r>
              <a:rPr lang="es-ES" dirty="0" smtClean="0"/>
              <a:t>: </a:t>
            </a:r>
            <a:r>
              <a:rPr lang="es-ES" i="1" dirty="0" smtClean="0"/>
              <a:t>whisky</a:t>
            </a:r>
            <a:r>
              <a:rPr lang="es-ES" dirty="0" smtClean="0"/>
              <a:t> elaborado en una única destilería pero que contiene mezcla de </a:t>
            </a:r>
            <a:r>
              <a:rPr lang="es-ES" i="1" dirty="0" smtClean="0"/>
              <a:t>whiskies</a:t>
            </a:r>
            <a:r>
              <a:rPr lang="es-ES" dirty="0" smtClean="0"/>
              <a:t> de varios barriles, a no ser que esté descrito como </a:t>
            </a:r>
            <a:r>
              <a:rPr lang="es-ES" i="1" dirty="0" smtClean="0"/>
              <a:t>"single-</a:t>
            </a:r>
            <a:r>
              <a:rPr lang="es-ES" i="1" dirty="0" err="1" smtClean="0"/>
              <a:t>cask</a:t>
            </a:r>
            <a:r>
              <a:rPr lang="es-ES" i="1" dirty="0" smtClean="0"/>
              <a:t>"</a:t>
            </a:r>
            <a:r>
              <a:rPr lang="es-ES" dirty="0" smtClean="0"/>
              <a:t>. Normalmente, el nombre del </a:t>
            </a:r>
            <a:r>
              <a:rPr lang="es-ES" i="1" dirty="0" smtClean="0"/>
              <a:t>whisky</a:t>
            </a:r>
            <a:r>
              <a:rPr lang="es-ES" dirty="0" smtClean="0"/>
              <a:t> coincidirá con el nombre de la destilería e indicará los años que ha permanecido en el barril o si ha sido madurado en un barril que antes había contenido vino de Oporto, jerez o </a:t>
            </a:r>
            <a:r>
              <a:rPr lang="es-ES" i="1" dirty="0" smtClean="0"/>
              <a:t>bourbon</a:t>
            </a:r>
            <a:r>
              <a:rPr lang="es-ES" dirty="0" smtClean="0"/>
              <a:t>. La elaboración de estos </a:t>
            </a:r>
            <a:r>
              <a:rPr lang="es-ES" i="1" dirty="0" smtClean="0"/>
              <a:t>whiskies</a:t>
            </a:r>
            <a:r>
              <a:rPr lang="es-ES" dirty="0" smtClean="0"/>
              <a:t> es de cebada malteada, fermentada, destilada en dos o más ocasiones y madurada en barricas durante tres años como mínimo.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b="1" i="1" dirty="0" err="1" smtClean="0"/>
              <a:t>Pure</a:t>
            </a:r>
            <a:r>
              <a:rPr lang="es-ES" b="1" i="1" dirty="0" smtClean="0"/>
              <a:t> </a:t>
            </a:r>
            <a:r>
              <a:rPr lang="es-ES" b="1" i="1" dirty="0" err="1" smtClean="0"/>
              <a:t>pot</a:t>
            </a:r>
            <a:r>
              <a:rPr lang="es-ES" b="1" i="1" dirty="0" smtClean="0"/>
              <a:t> </a:t>
            </a:r>
            <a:r>
              <a:rPr lang="es-ES" b="1" i="1" dirty="0" err="1" smtClean="0"/>
              <a:t>still</a:t>
            </a:r>
            <a:r>
              <a:rPr lang="es-ES" b="1" i="1" dirty="0" smtClean="0"/>
              <a:t> whisky</a:t>
            </a:r>
            <a:r>
              <a:rPr lang="es-ES" dirty="0" smtClean="0"/>
              <a:t>: </a:t>
            </a:r>
            <a:r>
              <a:rPr lang="es-ES" i="1" dirty="0" smtClean="0"/>
              <a:t>whisky</a:t>
            </a:r>
            <a:r>
              <a:rPr lang="es-ES" dirty="0" smtClean="0"/>
              <a:t> destilado en un alambique </a:t>
            </a:r>
            <a:r>
              <a:rPr lang="es-ES" i="1" dirty="0" smtClean="0"/>
              <a:t>"</a:t>
            </a:r>
            <a:r>
              <a:rPr lang="es-ES" i="1" dirty="0" err="1" smtClean="0"/>
              <a:t>pot</a:t>
            </a:r>
            <a:r>
              <a:rPr lang="es-ES" i="1" dirty="0" smtClean="0"/>
              <a:t> </a:t>
            </a:r>
            <a:r>
              <a:rPr lang="es-ES" i="1" dirty="0" err="1" smtClean="0"/>
              <a:t>still</a:t>
            </a:r>
            <a:r>
              <a:rPr lang="es-ES" i="1" dirty="0" smtClean="0"/>
              <a:t>"</a:t>
            </a:r>
            <a:r>
              <a:rPr lang="es-ES" dirty="0" smtClean="0"/>
              <a:t> (como </a:t>
            </a:r>
            <a:r>
              <a:rPr lang="es-ES" i="1" dirty="0" smtClean="0"/>
              <a:t>single </a:t>
            </a:r>
            <a:r>
              <a:rPr lang="es-ES" i="1" dirty="0" err="1" smtClean="0"/>
              <a:t>malt</a:t>
            </a:r>
            <a:r>
              <a:rPr lang="es-ES" dirty="0" smtClean="0"/>
              <a:t>) hecho de cebada malteada y no malteada. Es exclusivo de Irlanda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b="1" i="1" dirty="0" smtClean="0"/>
              <a:t>Whisky</a:t>
            </a:r>
            <a:r>
              <a:rPr lang="es-ES" b="1" dirty="0" smtClean="0"/>
              <a:t> mezclado</a:t>
            </a:r>
            <a:r>
              <a:rPr lang="es-ES" dirty="0" smtClean="0"/>
              <a:t> </a:t>
            </a:r>
            <a:r>
              <a:rPr lang="es-ES" b="1" i="1" dirty="0" smtClean="0"/>
              <a:t>(</a:t>
            </a:r>
            <a:r>
              <a:rPr lang="es-ES" b="1" i="1" dirty="0" err="1" smtClean="0"/>
              <a:t>Blended</a:t>
            </a:r>
            <a:r>
              <a:rPr lang="es-ES" b="1" i="1" dirty="0" smtClean="0"/>
              <a:t>)</a:t>
            </a:r>
            <a:r>
              <a:rPr lang="es-ES" dirty="0" smtClean="0"/>
              <a:t>: mezcla de </a:t>
            </a:r>
            <a:r>
              <a:rPr lang="es-ES" i="1" dirty="0" smtClean="0"/>
              <a:t>whiskies</a:t>
            </a:r>
            <a:r>
              <a:rPr lang="es-ES" dirty="0" smtClean="0"/>
              <a:t> de grano y de malta (entre el 10% y el 15%), siendo todos ellos procedentes de varias destilerías. Son </a:t>
            </a:r>
            <a:r>
              <a:rPr lang="es-ES" i="1" dirty="0" smtClean="0"/>
              <a:t>whiskies</a:t>
            </a:r>
            <a:r>
              <a:rPr lang="es-ES" dirty="0" smtClean="0"/>
              <a:t> más baratos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b="1" i="1" dirty="0" err="1" smtClean="0"/>
              <a:t>Cask</a:t>
            </a:r>
            <a:r>
              <a:rPr lang="es-ES" b="1" i="1" dirty="0" smtClean="0"/>
              <a:t> </a:t>
            </a:r>
            <a:r>
              <a:rPr lang="es-ES" b="1" i="1" dirty="0" err="1" smtClean="0"/>
              <a:t>strength</a:t>
            </a:r>
            <a:r>
              <a:rPr lang="es-ES" dirty="0" smtClean="0"/>
              <a:t>: literalmente "fuerza de la barrica", es un </a:t>
            </a:r>
            <a:r>
              <a:rPr lang="es-ES" i="1" dirty="0" smtClean="0"/>
              <a:t>whisky</a:t>
            </a:r>
            <a:r>
              <a:rPr lang="es-ES" dirty="0" smtClean="0"/>
              <a:t> que no recibe ninguna dilución antes de su embotellamiento, directamente de la/s barrica/s seleccionadas, conservando así su graduación.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¡Un gran dato!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Los </a:t>
            </a:r>
            <a:r>
              <a:rPr lang="es-ES" i="1" dirty="0" smtClean="0"/>
              <a:t>whiskies</a:t>
            </a:r>
            <a:r>
              <a:rPr lang="es-ES" dirty="0" smtClean="0"/>
              <a:t> no maduran en la botella, solo en el barril, por lo que la edad de un </a:t>
            </a:r>
            <a:r>
              <a:rPr lang="es-ES" i="1" dirty="0" smtClean="0"/>
              <a:t>whisky</a:t>
            </a:r>
            <a:r>
              <a:rPr lang="es-ES" dirty="0" smtClean="0"/>
              <a:t> es el tiempo entre destilación y embotellamiento. Esto refleja lo que el barril ha interactuado con el </a:t>
            </a:r>
            <a:r>
              <a:rPr lang="es-ES" i="1" dirty="0" smtClean="0"/>
              <a:t>whisky</a:t>
            </a:r>
            <a:r>
              <a:rPr lang="es-ES" dirty="0" smtClean="0"/>
              <a:t>, cambiando su composición química y su sabor. Los </a:t>
            </a:r>
            <a:r>
              <a:rPr lang="es-ES" i="1" dirty="0" smtClean="0"/>
              <a:t>whiskies</a:t>
            </a:r>
            <a:r>
              <a:rPr lang="es-ES" dirty="0" smtClean="0"/>
              <a:t> que han estado muchos años en botella suelen tener más valor, aunque no son más "viejos" ni necesariamente "mejores" que un </a:t>
            </a:r>
            <a:r>
              <a:rPr lang="es-ES" i="1" dirty="0" smtClean="0"/>
              <a:t>whisky</a:t>
            </a:r>
            <a:r>
              <a:rPr lang="es-ES" dirty="0" smtClean="0"/>
              <a:t> reciente madurado en barrica por un tiempo similar.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El </a:t>
            </a:r>
            <a:r>
              <a:rPr lang="es-ES" b="1" i="1" dirty="0" smtClean="0"/>
              <a:t>whisky</a:t>
            </a:r>
            <a:r>
              <a:rPr lang="es-ES" dirty="0" smtClean="0"/>
              <a:t> o </a:t>
            </a:r>
            <a:r>
              <a:rPr lang="es-ES" b="1" i="1" dirty="0" smtClean="0"/>
              <a:t>whiskey</a:t>
            </a:r>
            <a:r>
              <a:rPr lang="es-ES" dirty="0" smtClean="0"/>
              <a:t> es una bebida alcohólica obtenida por la destilación de la malta fermentada de cereales como cebada, trigo, centeno y maíz, y su posterior envejecimiento en barriles de madera, tradicionalmente de roble blanco. Esta bebida alcohólica se comercializa con un contenido alcohólico de entre 40 y 62% del volumen. El término </a:t>
            </a:r>
            <a:r>
              <a:rPr lang="es-ES" i="1" dirty="0" smtClean="0"/>
              <a:t>whisky</a:t>
            </a:r>
            <a:r>
              <a:rPr lang="es-ES" dirty="0" smtClean="0"/>
              <a:t> o </a:t>
            </a:r>
            <a:r>
              <a:rPr lang="es-ES" i="1" dirty="0" smtClean="0"/>
              <a:t>whiskey</a:t>
            </a:r>
            <a:r>
              <a:rPr lang="es-ES" dirty="0" smtClean="0"/>
              <a:t> deriva del gaélico escocés "</a:t>
            </a:r>
            <a:r>
              <a:rPr lang="es-ES" dirty="0" err="1" smtClean="0"/>
              <a:t>uisge</a:t>
            </a:r>
            <a:r>
              <a:rPr lang="es-ES" dirty="0" smtClean="0"/>
              <a:t> </a:t>
            </a:r>
            <a:r>
              <a:rPr lang="es-ES" dirty="0" err="1" smtClean="0"/>
              <a:t>beatha</a:t>
            </a:r>
            <a:r>
              <a:rPr lang="es-ES" dirty="0" smtClean="0"/>
              <a:t>" y del gaélico irlandés "</a:t>
            </a:r>
            <a:r>
              <a:rPr lang="es-ES" dirty="0" err="1" smtClean="0"/>
              <a:t>uisce</a:t>
            </a:r>
            <a:r>
              <a:rPr lang="es-ES" dirty="0" smtClean="0"/>
              <a:t> </a:t>
            </a:r>
            <a:r>
              <a:rPr lang="es-ES" dirty="0" err="1" smtClean="0"/>
              <a:t>beathadh</a:t>
            </a:r>
            <a:r>
              <a:rPr lang="es-ES" dirty="0" smtClean="0"/>
              <a:t>", que significan «agua de vida».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smtClean="0"/>
              <a:t>Los </a:t>
            </a:r>
            <a:r>
              <a:rPr lang="es-ES" dirty="0" smtClean="0"/>
              <a:t>primeros registros de la producción del whisky datan de 1494</a:t>
            </a:r>
            <a:r>
              <a:rPr lang="es-ES" dirty="0" smtClean="0"/>
              <a:t>, </a:t>
            </a:r>
            <a:r>
              <a:rPr lang="es-ES" dirty="0" smtClean="0"/>
              <a:t>donde era destilado por los monjes.</a:t>
            </a:r>
            <a:r>
              <a:rPr lang="es-ES" dirty="0" smtClean="0"/>
              <a:t> pero </a:t>
            </a:r>
            <a:r>
              <a:rPr lang="es-ES" dirty="0" smtClean="0"/>
              <a:t>se cree que la bebida ya se elaboraba mucho antes, afirmación basada en registros de un </a:t>
            </a:r>
            <a:r>
              <a:rPr lang="es-ES" b="1" dirty="0" smtClean="0"/>
              <a:t>alquimista</a:t>
            </a:r>
            <a:r>
              <a:rPr lang="es-ES" dirty="0" smtClean="0"/>
              <a:t> del siglo X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Fueron los Celtas quienes sabían como destilar cebada y centeno. El brebaje obtenido era considerado un regalo de sus Dioses que revivía a los muertos y calentaba durante el crudo invierno. En realidad, en gaélico, al </a:t>
            </a:r>
            <a:r>
              <a:rPr lang="es-ES" i="1" dirty="0" smtClean="0"/>
              <a:t>whisky</a:t>
            </a:r>
            <a:r>
              <a:rPr lang="es-ES" dirty="0" smtClean="0"/>
              <a:t> se lo llama “</a:t>
            </a:r>
            <a:r>
              <a:rPr lang="es-ES" dirty="0" err="1" smtClean="0"/>
              <a:t>Uisge</a:t>
            </a:r>
            <a:r>
              <a:rPr lang="es-ES" dirty="0" smtClean="0"/>
              <a:t> </a:t>
            </a:r>
            <a:r>
              <a:rPr lang="es-ES" dirty="0" err="1" smtClean="0"/>
              <a:t>Beatha</a:t>
            </a:r>
            <a:r>
              <a:rPr lang="es-ES" dirty="0" smtClean="0"/>
              <a:t>” o “Agua de Vida”.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El </a:t>
            </a:r>
            <a:r>
              <a:rPr lang="es-ES" i="1" dirty="0" smtClean="0"/>
              <a:t>whisky</a:t>
            </a:r>
            <a:r>
              <a:rPr lang="es-ES" dirty="0" smtClean="0"/>
              <a:t> fue destilado por primera vez en Escocia en 1494 cuando el fraile Juan </a:t>
            </a:r>
            <a:r>
              <a:rPr lang="es-ES" dirty="0" err="1" smtClean="0"/>
              <a:t>Cor</a:t>
            </a:r>
            <a:r>
              <a:rPr lang="es-ES" dirty="0" smtClean="0"/>
              <a:t> obtuvo aproximadamente 6 fanegas de malta, esto equivalía a 1500 botellas de </a:t>
            </a:r>
            <a:r>
              <a:rPr lang="es-ES" i="1" dirty="0" smtClean="0"/>
              <a:t>whisky</a:t>
            </a:r>
            <a:r>
              <a:rPr lang="es-ES" dirty="0" smtClean="0"/>
              <a:t>. Se introdujo a la población en general como una medicina; también se lo consideraba el único antídoto conocido contra la pena por lo tanto grandes cantidades se consumían en los funerales. Con el tiempo, beber y brindar se pusieron de moda.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enorme difusión que tuvo provocaron los primeros problemas. Así, en 1506 las autoridades de Edimburgo prohibieron la venta de </a:t>
            </a:r>
            <a:r>
              <a:rPr lang="es-ES" dirty="0" err="1" smtClean="0"/>
              <a:t>uisge</a:t>
            </a:r>
            <a:r>
              <a:rPr lang="es-ES" dirty="0" smtClean="0"/>
              <a:t> </a:t>
            </a:r>
            <a:r>
              <a:rPr lang="es-ES" dirty="0" err="1" smtClean="0"/>
              <a:t>beatha</a:t>
            </a:r>
            <a:r>
              <a:rPr lang="es-ES" dirty="0" smtClean="0"/>
              <a:t> a cualquier persona que no fuese barbero o cirujano, restringiendo de esta forma su uso a fines medicinales. Nadie hizo caso de aquella ley y el agua de vida continuó bebiéndose a escondidas.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los siglos XVII y XVIII el </a:t>
            </a:r>
            <a:r>
              <a:rPr lang="es-ES" i="1" dirty="0" smtClean="0"/>
              <a:t>whisky</a:t>
            </a:r>
            <a:r>
              <a:rPr lang="es-ES" dirty="0" smtClean="0"/>
              <a:t> barato se usaba para preservar los cuerpos destinados a la disección. El Parlamento y la iglesia querían controlar los hábitos de los bebedores y debido a ello en 1579 se promulgó una ley que trató de erradicar la bebida de los domingos. Las multas por asistir a las tabernas y Pubs eran muy elevadas.</a:t>
            </a:r>
          </a:p>
          <a:p>
            <a:r>
              <a:rPr lang="es-ES" dirty="0" smtClean="0"/>
              <a:t>En 1644 se aprobó por primera vez una ley mediante la cual se eliminaron los impuestos internos de consumo de </a:t>
            </a:r>
            <a:r>
              <a:rPr lang="es-ES" i="1" dirty="0" smtClean="0"/>
              <a:t>whisky</a:t>
            </a:r>
            <a:r>
              <a:rPr lang="es-ES" dirty="0" smtClean="0"/>
              <a:t>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 smtClean="0"/>
              <a:t>Los primeros registros de una destilería datan de 1690 cuando se mencionó a la destilería “</a:t>
            </a:r>
            <a:r>
              <a:rPr lang="es-ES" dirty="0" err="1" smtClean="0"/>
              <a:t>Ferintoch</a:t>
            </a:r>
            <a:r>
              <a:rPr lang="es-ES" dirty="0" smtClean="0"/>
              <a:t>” de Forbes de </a:t>
            </a:r>
            <a:r>
              <a:rPr lang="es-ES" dirty="0" err="1" smtClean="0"/>
              <a:t>Culloden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En </a:t>
            </a:r>
            <a:r>
              <a:rPr lang="es-ES" dirty="0" smtClean="0"/>
              <a:t>abril de 1736 un notorio contrabandista (Andrés Wilson) fue ejecutado en Edimburgo. En 1780 impuestos muy altos se impusieron sobre el vino y la popularidad y la demanda del </a:t>
            </a:r>
            <a:r>
              <a:rPr lang="es-ES" i="1" dirty="0" smtClean="0"/>
              <a:t>whisky </a:t>
            </a:r>
            <a:r>
              <a:rPr lang="es-ES" dirty="0" smtClean="0"/>
              <a:t>aumentó. Durante 1786 y 1788 impuestos adicionales se adosaron al precio del </a:t>
            </a:r>
            <a:r>
              <a:rPr lang="es-ES" i="1" dirty="0" smtClean="0"/>
              <a:t>whisky</a:t>
            </a:r>
            <a:r>
              <a:rPr lang="es-ES" dirty="0" smtClean="0"/>
              <a:t> escocés. El negocio de los contrabandistas continuó, ellos eran realmente astutos al ocultar el </a:t>
            </a:r>
            <a:r>
              <a:rPr lang="es-ES" i="1" dirty="0" smtClean="0"/>
              <a:t>whisky </a:t>
            </a:r>
            <a:r>
              <a:rPr lang="es-ES" dirty="0" smtClean="0"/>
              <a:t>ilegal tal fue el caso de Mark </a:t>
            </a:r>
            <a:r>
              <a:rPr lang="es-ES" dirty="0" err="1" smtClean="0"/>
              <a:t>Eunson</a:t>
            </a:r>
            <a:r>
              <a:rPr lang="es-ES" dirty="0" smtClean="0"/>
              <a:t>, miembro de la iglesia presbiteriana en la isla de </a:t>
            </a:r>
            <a:r>
              <a:rPr lang="es-ES" dirty="0" err="1" smtClean="0"/>
              <a:t>Orkney</a:t>
            </a:r>
            <a:r>
              <a:rPr lang="es-ES" dirty="0" smtClean="0"/>
              <a:t>, quien guardaba </a:t>
            </a:r>
            <a:r>
              <a:rPr lang="es-ES" i="1" dirty="0" smtClean="0"/>
              <a:t>whisky</a:t>
            </a:r>
            <a:r>
              <a:rPr lang="es-ES" dirty="0" smtClean="0"/>
              <a:t> ilegal en el púlpito.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La pérdida de vidas humanas tanto de hombres como de mujeres era inevitable en aquellos días. Finalmente, en 1823 el parlamento aprobó una ley mediante la cual otorgó licencias a todas las destilerías. Las destilerías legítimas aumentaron y hacia 1860 el comercio ilegal se redujo a un nivel insignificante por consiguiente muchos contrabandistas regresaron a sus trabajos diarios.</a:t>
            </a:r>
          </a:p>
          <a:p>
            <a:endParaRPr lang="es-ES" dirty="0" smtClean="0"/>
          </a:p>
          <a:p>
            <a:r>
              <a:rPr lang="es-ES" dirty="0" smtClean="0"/>
              <a:t>A </a:t>
            </a:r>
            <a:r>
              <a:rPr lang="es-ES" dirty="0" smtClean="0"/>
              <a:t>mediados del siglo XIX los escoceses comenzaron a mezclar su </a:t>
            </a:r>
            <a:r>
              <a:rPr lang="es-ES" i="1" dirty="0" smtClean="0"/>
              <a:t>whisky</a:t>
            </a:r>
            <a:r>
              <a:rPr lang="es-ES" dirty="0" smtClean="0"/>
              <a:t> de malta con </a:t>
            </a:r>
            <a:r>
              <a:rPr lang="es-ES" i="1" dirty="0" smtClean="0"/>
              <a:t>whisky</a:t>
            </a:r>
            <a:r>
              <a:rPr lang="es-ES" dirty="0" smtClean="0"/>
              <a:t> de grano más liviano y barato. Fue Andrés </a:t>
            </a:r>
            <a:r>
              <a:rPr lang="es-ES" dirty="0" err="1" smtClean="0"/>
              <a:t>Usher</a:t>
            </a:r>
            <a:r>
              <a:rPr lang="es-ES" dirty="0" smtClean="0"/>
              <a:t> y Cía. quien en 1850 produjo el primer </a:t>
            </a:r>
            <a:r>
              <a:rPr lang="es-ES" i="1" dirty="0" smtClean="0"/>
              <a:t>whisky</a:t>
            </a:r>
            <a:r>
              <a:rPr lang="es-ES" dirty="0" smtClean="0"/>
              <a:t> de mezcla.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 smtClean="0"/>
              <a:t>El whisky es una bebida resultado de un proceso de destilación, proceso que fue inventado en China a finales del siglo XIII esperanzados con la fabricación de un medicamento que curaría la peste bubónica. La tecnología fue exportada a todo el mundo y la primera referencia conocida por escrito la conocemos del escocés John </a:t>
            </a:r>
            <a:r>
              <a:rPr lang="es-ES" dirty="0" err="1" smtClean="0"/>
              <a:t>Cor</a:t>
            </a:r>
            <a:r>
              <a:rPr lang="es-ES" dirty="0" smtClean="0"/>
              <a:t> en 1494. El proceso de destilación consiste en mezclar agua con cebada y dejar fermentar a añejar por lo menos dos años. Con los años, los escoceses han perfeccionado y refinado el proceso hasta el punto que lo conocemos hoy cuando hay cientos de variedades de whisky disponibles. El whisky americano fue fundado con la tecnología y el saber de los primeros colonos escoceses y hoy en día hay destilerías alrededor del mundo. Disfrutar de un buen whisky en China, es una manera de regresar a casa, ya que sin la destilación no habría whisky, pero sin escoceses no habría variedad y perfección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427</Words>
  <Application>Microsoft Office PowerPoint</Application>
  <PresentationFormat>Presentación en pantalla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Flujo</vt:lpstr>
      <vt:lpstr>El Whisky y su historia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Tipos de wisky</vt:lpstr>
      <vt:lpstr>Los whiskies de malta y de grano están combinados de diversas maneras:</vt:lpstr>
      <vt:lpstr>Diapositiva 12</vt:lpstr>
      <vt:lpstr>¡Un gran dato!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Whisky y su historia</dc:title>
  <dc:creator>Marco</dc:creator>
  <cp:lastModifiedBy>Marco</cp:lastModifiedBy>
  <cp:revision>8</cp:revision>
  <dcterms:created xsi:type="dcterms:W3CDTF">2013-01-03T02:20:44Z</dcterms:created>
  <dcterms:modified xsi:type="dcterms:W3CDTF">2013-01-03T03:31:01Z</dcterms:modified>
</cp:coreProperties>
</file>