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68FD57-A689-49CB-925C-F4B63B654C82}" type="datetimeFigureOut">
              <a:rPr lang="es-CL" smtClean="0"/>
              <a:t>02-12-2013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560238-3A4E-4EAF-9C36-4C5606836101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Lenguaje algebraico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49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Definición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es-CL" dirty="0" smtClean="0"/>
              <a:t>Se llama </a:t>
            </a:r>
            <a:r>
              <a:rPr lang="es-CL" b="1" dirty="0" smtClean="0">
                <a:solidFill>
                  <a:schemeClr val="accent5">
                    <a:lumMod val="75000"/>
                  </a:schemeClr>
                </a:solidFill>
              </a:rPr>
              <a:t>término</a:t>
            </a:r>
            <a:r>
              <a:rPr lang="es-CL" dirty="0" smtClean="0"/>
              <a:t> (algebraico) a un conjunto de números y letras que se relacionan entre sí por medio de una multiplicación y/o división.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3762375" cy="276225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91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Valorización de Expresiones Algebraicas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es-CL" dirty="0" smtClean="0"/>
              <a:t>Las expresiones algebraicas no representan valores en sí, sino que pueden ser evaluadas por distintos valores que se les asignen a las letras que las componen.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92" y="3619071"/>
            <a:ext cx="1899684" cy="71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'Expresiones algebraicas'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3619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179" y="3824188"/>
            <a:ext cx="635316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62231"/>
            <a:ext cx="613022" cy="43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230" y="3788183"/>
            <a:ext cx="613022" cy="38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653136"/>
            <a:ext cx="5509566" cy="73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62" y="5661248"/>
            <a:ext cx="779286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38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Reducción de Términos Semejantes</a:t>
            </a: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7160" indent="0" algn="just">
                  <a:buNone/>
                </a:pPr>
                <a:r>
                  <a:rPr lang="es-CL" dirty="0" smtClean="0"/>
                  <a:t>Se llaman </a:t>
                </a:r>
                <a:r>
                  <a:rPr lang="es-CL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términos semejantes</a:t>
                </a:r>
                <a:r>
                  <a:rPr lang="es-CL" dirty="0" smtClean="0"/>
                  <a:t> a aquellos que tienen el mismo factor literal ( y por consiguiente el mismo grado); sólo pueden diferir en el coeficiente numérico.</a:t>
                </a:r>
              </a:p>
              <a:p>
                <a:pPr marL="137160" indent="0" algn="just">
                  <a:buNone/>
                </a:pPr>
                <a:endParaRPr lang="es-CL" dirty="0"/>
              </a:p>
              <a:p>
                <a:pPr marL="137160" indent="0" algn="just">
                  <a:buNone/>
                </a:pPr>
                <a:r>
                  <a:rPr lang="es-CL" dirty="0" smtClean="0"/>
                  <a:t>Ejemplos:</a:t>
                </a:r>
              </a:p>
              <a:p>
                <a:pPr marL="137160" indent="0" algn="just">
                  <a:buNone/>
                </a:pPr>
                <a:endParaRPr lang="es-CL" dirty="0"/>
              </a:p>
              <a:p>
                <a:pPr marL="13716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 smtClean="0"/>
                  <a:t> 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  <m:r>
                          <a:rPr lang="es-CL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 smtClean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dirty="0" smtClean="0">
                            <a:latin typeface="Cambria Math"/>
                          </a:rPr>
                          <m:t>−3</m:t>
                        </m:r>
                        <m:r>
                          <a:rPr lang="es-CL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s-CL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 smtClean="0"/>
                  <a:t>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dirty="0" smtClean="0">
                            <a:latin typeface="Cambria Math"/>
                          </a:rPr>
                          <m:t>0,5 </m:t>
                        </m:r>
                        <m:r>
                          <a:rPr lang="es-CL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s-CL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 smtClean="0"/>
                  <a:t>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sz="3600" i="1" dirty="0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s-CL" sz="36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L" sz="3600" b="0" i="1" dirty="0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s-CL" sz="3600" b="0" i="1" dirty="0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  <m:sup>
                        <m:r>
                          <a:rPr lang="es-CL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25" r="-148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77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es-CL" dirty="0" smtClean="0"/>
              <a:t>En una expresión algebraica sólo podemos reducir aquellos términos que son semejantes y esto se efectúa sumando los coeficientes numéricos y manteniendo el factor literal.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61048"/>
            <a:ext cx="3993697" cy="69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586" y="4941168"/>
            <a:ext cx="2724044" cy="68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045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153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Vértice</vt:lpstr>
      <vt:lpstr>Lenguaje algebraico</vt:lpstr>
      <vt:lpstr>Definición</vt:lpstr>
      <vt:lpstr>Valorización de Expresiones Algebraicas</vt:lpstr>
      <vt:lpstr>Reducción de Términos Semejantes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algebraico</dc:title>
  <dc:creator>Boris</dc:creator>
  <cp:lastModifiedBy>Boris</cp:lastModifiedBy>
  <cp:revision>3</cp:revision>
  <dcterms:created xsi:type="dcterms:W3CDTF">2013-12-03T00:47:38Z</dcterms:created>
  <dcterms:modified xsi:type="dcterms:W3CDTF">2013-12-03T01:12:08Z</dcterms:modified>
</cp:coreProperties>
</file>