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61" r:id="rId5"/>
    <p:sldId id="262" r:id="rId6"/>
    <p:sldId id="263" r:id="rId7"/>
    <p:sldId id="260" r:id="rId8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D1A-D36C-4F8B-963D-D0A9DDB68BBA}" type="datetimeFigureOut">
              <a:rPr lang="es-ES_tradnl" smtClean="0"/>
              <a:pPr/>
              <a:t>23/05/2010</a:t>
            </a:fld>
            <a:endParaRPr lang="es-ES_tradnl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814B3-F7D3-438A-ACBC-A4884DFAB7CD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D1A-D36C-4F8B-963D-D0A9DDB68BBA}" type="datetimeFigureOut">
              <a:rPr lang="es-ES_tradnl" smtClean="0"/>
              <a:pPr/>
              <a:t>23/05/2010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14B3-F7D3-438A-ACBC-A4884DFAB7CD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D1A-D36C-4F8B-963D-D0A9DDB68BBA}" type="datetimeFigureOut">
              <a:rPr lang="es-ES_tradnl" smtClean="0"/>
              <a:pPr/>
              <a:t>23/05/2010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14B3-F7D3-438A-ACBC-A4884DFAB7CD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825D1A-D36C-4F8B-963D-D0A9DDB68BBA}" type="datetimeFigureOut">
              <a:rPr lang="es-ES_tradnl" smtClean="0"/>
              <a:pPr/>
              <a:t>23/05/2010</a:t>
            </a:fld>
            <a:endParaRPr lang="es-ES_tradnl" dirty="0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6A814B3-F7D3-438A-ACBC-A4884DFAB7CD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D1A-D36C-4F8B-963D-D0A9DDB68BBA}" type="datetimeFigureOut">
              <a:rPr lang="es-ES_tradnl" smtClean="0"/>
              <a:pPr/>
              <a:t>23/05/2010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14B3-F7D3-438A-ACBC-A4884DFAB7CD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D1A-D36C-4F8B-963D-D0A9DDB68BBA}" type="datetimeFigureOut">
              <a:rPr lang="es-ES_tradnl" smtClean="0"/>
              <a:pPr/>
              <a:t>23/05/2010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14B3-F7D3-438A-ACBC-A4884DFAB7CD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14B3-F7D3-438A-ACBC-A4884DFAB7CD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D1A-D36C-4F8B-963D-D0A9DDB68BBA}" type="datetimeFigureOut">
              <a:rPr lang="es-ES_tradnl" smtClean="0"/>
              <a:pPr/>
              <a:t>23/05/2010</a:t>
            </a:fld>
            <a:endParaRPr lang="es-ES_tradn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D1A-D36C-4F8B-963D-D0A9DDB68BBA}" type="datetimeFigureOut">
              <a:rPr lang="es-ES_tradnl" smtClean="0"/>
              <a:pPr/>
              <a:t>23/05/2010</a:t>
            </a:fld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14B3-F7D3-438A-ACBC-A4884DFAB7CD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D1A-D36C-4F8B-963D-D0A9DDB68BBA}" type="datetimeFigureOut">
              <a:rPr lang="es-ES_tradnl" smtClean="0"/>
              <a:pPr/>
              <a:t>23/05/2010</a:t>
            </a:fld>
            <a:endParaRPr lang="es-ES_tradn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14B3-F7D3-438A-ACBC-A4884DFAB7CD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825D1A-D36C-4F8B-963D-D0A9DDB68BBA}" type="datetimeFigureOut">
              <a:rPr lang="es-ES_tradnl" smtClean="0"/>
              <a:pPr/>
              <a:t>23/05/2010</a:t>
            </a:fld>
            <a:endParaRPr lang="es-ES_tradn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A814B3-F7D3-438A-ACBC-A4884DFAB7CD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_trad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D1A-D36C-4F8B-963D-D0A9DDB68BBA}" type="datetimeFigureOut">
              <a:rPr lang="es-ES_tradnl" smtClean="0"/>
              <a:pPr/>
              <a:t>23/05/2010</a:t>
            </a:fld>
            <a:endParaRPr lang="es-ES_tradn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814B3-F7D3-438A-ACBC-A4884DFAB7CD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825D1A-D36C-4F8B-963D-D0A9DDB68BBA}" type="datetimeFigureOut">
              <a:rPr lang="es-ES_tradnl" smtClean="0"/>
              <a:pPr/>
              <a:t>23/05/2010</a:t>
            </a:fld>
            <a:endParaRPr lang="es-ES_tradnl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6A814B3-F7D3-438A-ACBC-A4884DFAB7CD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1060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1060"/>
            <a:ext cx="9144000" cy="689906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rmAutofit/>
          </a:bodyPr>
          <a:lstStyle/>
          <a:p>
            <a:r>
              <a:rPr lang="es-ES_tradnl" sz="4800" dirty="0" smtClean="0">
                <a:solidFill>
                  <a:schemeClr val="bg1"/>
                </a:solidFill>
                <a:latin typeface="Brush Script MT" pitchFamily="66" charset="0"/>
              </a:rPr>
              <a:t>Plantación de Frambuesas</a:t>
            </a:r>
            <a:endParaRPr lang="es-ES_tradnl" sz="4800" dirty="0">
              <a:solidFill>
                <a:schemeClr val="bg1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El </a:t>
            </a:r>
            <a:r>
              <a:rPr lang="es-ES_tradnl" dirty="0" smtClean="0"/>
              <a:t>suelo debe encontrarse sin maleza</a:t>
            </a:r>
          </a:p>
          <a:p>
            <a:r>
              <a:rPr lang="es-ES_tradnl" dirty="0" smtClean="0"/>
              <a:t>Hacer </a:t>
            </a:r>
            <a:r>
              <a:rPr lang="es-ES_tradnl" dirty="0" smtClean="0"/>
              <a:t> un </a:t>
            </a:r>
            <a:r>
              <a:rPr lang="es-ES_tradnl" dirty="0" smtClean="0"/>
              <a:t>surco de 20 cm de </a:t>
            </a:r>
            <a:r>
              <a:rPr lang="es-ES_tradnl" dirty="0" smtClean="0"/>
              <a:t>profundidad (</a:t>
            </a:r>
            <a:r>
              <a:rPr lang="es-ES_tradnl" dirty="0" smtClean="0"/>
              <a:t>longitud depende del espacio que disponga)</a:t>
            </a:r>
          </a:p>
          <a:p>
            <a:r>
              <a:rPr lang="es-ES_tradnl" dirty="0" smtClean="0"/>
              <a:t>Aplicar en el surco tierra de hojas y regar</a:t>
            </a:r>
          </a:p>
          <a:p>
            <a:r>
              <a:rPr lang="es-ES_tradnl" dirty="0" smtClean="0"/>
              <a:t>Mantener la forma del surco donde se </a:t>
            </a:r>
            <a:r>
              <a:rPr lang="es-ES_tradnl" dirty="0" smtClean="0"/>
              <a:t>depositara la planta  </a:t>
            </a:r>
            <a:r>
              <a:rPr lang="es-ES_tradnl" dirty="0" smtClean="0"/>
              <a:t>de preferencia cada 40 cm</a:t>
            </a:r>
            <a:r>
              <a:rPr lang="es-ES_tradnl" dirty="0" smtClean="0"/>
              <a:t>. </a:t>
            </a:r>
            <a:r>
              <a:rPr lang="es-ES_tradnl" dirty="0" smtClean="0"/>
              <a:t>d</a:t>
            </a:r>
            <a:r>
              <a:rPr lang="es-ES_tradnl" dirty="0" smtClean="0"/>
              <a:t>e distancia </a:t>
            </a:r>
            <a:endParaRPr lang="es-ES_tradnl" dirty="0" smtClean="0"/>
          </a:p>
          <a:p>
            <a:r>
              <a:rPr lang="es-ES_tradnl" dirty="0" smtClean="0"/>
              <a:t>Aplicar 5 grs. Fertilizante    </a:t>
            </a:r>
            <a:r>
              <a:rPr lang="es-ES_tradnl" dirty="0" smtClean="0"/>
              <a:t>en cada lugar donde irá la planta</a:t>
            </a:r>
            <a:endParaRPr lang="es-ES_tradn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Preparar la Tierra</a:t>
            </a:r>
            <a:endParaRPr lang="es-ES_tradnl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_tradnl" dirty="0" smtClean="0"/>
              <a:t>                               SUELO O MASETERO</a:t>
            </a:r>
          </a:p>
          <a:p>
            <a:r>
              <a:rPr lang="es-ES_tradnl" dirty="0" smtClean="0"/>
              <a:t>Al liberar la planta del </a:t>
            </a:r>
            <a:r>
              <a:rPr lang="es-ES_tradnl" dirty="0" smtClean="0"/>
              <a:t>envase </a:t>
            </a:r>
            <a:r>
              <a:rPr lang="es-ES_tradnl" dirty="0" smtClean="0"/>
              <a:t>de plástico debe ser con cuidado para no deteriorar la raíz</a:t>
            </a:r>
          </a:p>
          <a:p>
            <a:r>
              <a:rPr lang="es-ES_tradnl" dirty="0" smtClean="0"/>
              <a:t>Disolver el cloro en </a:t>
            </a:r>
            <a:r>
              <a:rPr lang="es-ES_tradnl" dirty="0" smtClean="0"/>
              <a:t>50</a:t>
            </a:r>
            <a:r>
              <a:rPr lang="es-ES_tradnl" dirty="0" smtClean="0"/>
              <a:t> cc. </a:t>
            </a:r>
            <a:r>
              <a:rPr lang="es-ES_tradnl" dirty="0" smtClean="0"/>
              <a:t>en 10 </a:t>
            </a:r>
            <a:r>
              <a:rPr lang="es-ES_tradnl" dirty="0" smtClean="0"/>
              <a:t>lts. </a:t>
            </a:r>
            <a:r>
              <a:rPr lang="es-ES_tradnl" dirty="0" smtClean="0"/>
              <a:t>de agua</a:t>
            </a:r>
          </a:p>
          <a:p>
            <a:r>
              <a:rPr lang="es-ES_tradnl" dirty="0" smtClean="0"/>
              <a:t>Sumergir la raíz de la planta en el agua clorara</a:t>
            </a:r>
          </a:p>
          <a:p>
            <a:r>
              <a:rPr lang="es-ES_tradnl" dirty="0" smtClean="0"/>
              <a:t>Depositar la planta en el lugar deseado</a:t>
            </a:r>
          </a:p>
          <a:p>
            <a:r>
              <a:rPr lang="es-ES_tradnl" dirty="0" smtClean="0"/>
              <a:t>Aplicar más tierra de hojas y presionar para liberar el aire y así evitar que se seque la raíz</a:t>
            </a:r>
          </a:p>
          <a:p>
            <a:r>
              <a:rPr lang="es-ES_tradnl" dirty="0" smtClean="0"/>
              <a:t>Volver a regar </a:t>
            </a:r>
          </a:p>
          <a:p>
            <a:r>
              <a:rPr lang="es-ES_tradnl" dirty="0" smtClean="0"/>
              <a:t>Esparcir un poco de fertilizante sobre la plantación</a:t>
            </a:r>
            <a:endParaRPr lang="es-ES_tradn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414" y="214290"/>
            <a:ext cx="8229600" cy="1219200"/>
          </a:xfrm>
        </p:spPr>
        <p:txBody>
          <a:bodyPr/>
          <a:lstStyle/>
          <a:p>
            <a:r>
              <a:rPr lang="es-ES_tradnl" b="1" dirty="0" smtClean="0"/>
              <a:t>  Método </a:t>
            </a:r>
            <a:r>
              <a:rPr lang="es-ES_tradnl" b="1" dirty="0" smtClean="0"/>
              <a:t>de plantación</a:t>
            </a:r>
            <a:endParaRPr lang="es-ES_tradnl" b="1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Evitar la maleza </a:t>
            </a:r>
          </a:p>
          <a:p>
            <a:r>
              <a:rPr lang="es-ES_tradnl" dirty="0" smtClean="0"/>
              <a:t>Regar cada 10 días</a:t>
            </a:r>
          </a:p>
          <a:p>
            <a:r>
              <a:rPr lang="es-ES_tradnl" dirty="0" smtClean="0"/>
              <a:t>Aplicar insecticida </a:t>
            </a:r>
            <a:r>
              <a:rPr lang="es-ES_tradnl" dirty="0" err="1" smtClean="0"/>
              <a:t>Lorsban</a:t>
            </a:r>
            <a:r>
              <a:rPr lang="es-ES_tradnl" dirty="0" smtClean="0"/>
              <a:t> 4E , tierra y planta cada 15 días, 5 ml. en 10 lts. de agua</a:t>
            </a:r>
          </a:p>
          <a:p>
            <a:r>
              <a:rPr lang="es-ES_tradnl" dirty="0" smtClean="0"/>
              <a:t>Fumigar los brotes con </a:t>
            </a:r>
            <a:r>
              <a:rPr lang="es-ES_tradnl" dirty="0" err="1" smtClean="0"/>
              <a:t>Kelpac</a:t>
            </a:r>
            <a:r>
              <a:rPr lang="es-ES_tradnl" dirty="0" smtClean="0"/>
              <a:t>  5 ml. En 10 lts.  De preferencia en las tarde , comenzar 15 días después de la plantación y  repetir  el proceso cada 12 días hasta que termine la cosecha.</a:t>
            </a:r>
          </a:p>
          <a:p>
            <a:r>
              <a:rPr lang="es-ES_tradnl" dirty="0" smtClean="0"/>
              <a:t>Apoyar los brotes con bastones de madera o alambre por el peso de la fruta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Métodos de Cuidados</a:t>
            </a:r>
            <a:endParaRPr lang="es-ES_tradnl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Terminando la producción de la planta viene la poda en el mes de Junio o Julio</a:t>
            </a:r>
          </a:p>
          <a:p>
            <a:r>
              <a:rPr lang="es-ES_tradnl" dirty="0" smtClean="0"/>
              <a:t>E</a:t>
            </a:r>
            <a:r>
              <a:rPr lang="es-ES_tradnl" dirty="0" smtClean="0"/>
              <a:t>l brote ya sin hojas se debe cortar a una medida de 40 cm. de altura mas o menos</a:t>
            </a:r>
          </a:p>
          <a:p>
            <a:r>
              <a:rPr lang="es-ES_tradnl" dirty="0" smtClean="0"/>
              <a:t>La planta  inicial (el brote que se plantó) se corta  a ras  de la tierra ya que ese no volverá a producir </a:t>
            </a:r>
          </a:p>
          <a:p>
            <a:r>
              <a:rPr lang="es-ES_tradnl" dirty="0" smtClean="0"/>
              <a:t>El corte debe ser OBLICUO de esta forma no se pudre la planta</a:t>
            </a:r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/>
              <a:t>L a poda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CORTE OBLICUO</a:t>
            </a:r>
            <a:endParaRPr lang="es-ES_tradn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914031" y="2112656"/>
            <a:ext cx="3315938" cy="33946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dirty="0" smtClean="0"/>
              <a:t>La cosecha comienza en el mes de Noviembre durando hasta Mayo</a:t>
            </a:r>
          </a:p>
          <a:p>
            <a:r>
              <a:rPr lang="es-ES_tradnl" dirty="0" smtClean="0"/>
              <a:t>Se debe considerar al tomar la fruta el estado de madures  que se encuentra ya que de esto depende para ser utilizada posteriormente</a:t>
            </a:r>
          </a:p>
          <a:p>
            <a:r>
              <a:rPr lang="es-ES_tradnl" dirty="0" smtClean="0"/>
              <a:t>La fruta madura en la planta dura de tres a cuatro días en buen estado</a:t>
            </a:r>
          </a:p>
          <a:p>
            <a:r>
              <a:rPr lang="es-ES_tradnl" dirty="0" smtClean="0"/>
              <a:t>El fruto verde tiene un periodo de maduración de cuatro a  cinco días</a:t>
            </a:r>
          </a:p>
          <a:p>
            <a:r>
              <a:rPr lang="es-ES_tradnl" dirty="0" smtClean="0"/>
              <a:t>Al Fumigar  en periodo de  cosecha se debe dejar tres días sin  tomar el fruto</a:t>
            </a:r>
          </a:p>
          <a:p>
            <a:r>
              <a:rPr lang="es-ES_tradnl" dirty="0" smtClean="0"/>
              <a:t>Almacenamiento de la fruta; fresco, congelado, envasado o en seco</a:t>
            </a:r>
          </a:p>
          <a:p>
            <a:r>
              <a:rPr lang="es-ES_tradnl" dirty="0" smtClean="0"/>
              <a:t>La  planta puede ser productiva  hasta 5 años.</a:t>
            </a:r>
          </a:p>
          <a:p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               Método de cosecha</a:t>
            </a:r>
            <a:endParaRPr lang="es-ES_tradnl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88</TotalTime>
  <Words>417</Words>
  <Application>Microsoft Office PowerPoint</Application>
  <PresentationFormat>Presentación en pantalla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Papel</vt:lpstr>
      <vt:lpstr>Plantación de Frambuesas</vt:lpstr>
      <vt:lpstr>Preparar la Tierra</vt:lpstr>
      <vt:lpstr>  Método de plantación</vt:lpstr>
      <vt:lpstr>Métodos de Cuidados</vt:lpstr>
      <vt:lpstr>L a poda </vt:lpstr>
      <vt:lpstr>CORTE OBLICUO</vt:lpstr>
      <vt:lpstr>               Método de cosecha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Plantación</dc:title>
  <dc:creator>user</dc:creator>
  <cp:lastModifiedBy>user</cp:lastModifiedBy>
  <cp:revision>10</cp:revision>
  <dcterms:created xsi:type="dcterms:W3CDTF">2010-05-20T23:21:47Z</dcterms:created>
  <dcterms:modified xsi:type="dcterms:W3CDTF">2010-05-23T05:29:05Z</dcterms:modified>
</cp:coreProperties>
</file>