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09B0E3-2433-4385-B627-0CFFF4A3F586}" type="datetimeFigureOut">
              <a:rPr lang="es-CL" smtClean="0"/>
              <a:t>06-10-2013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AC21F-B2A7-4E74-9EE8-011E4AED09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0394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AC21F-B2A7-4E74-9EE8-011E4AED097D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808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06/10/2013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Marcador de contenido"/>
          <p:cNvSpPr txBox="1">
            <a:spLocks/>
          </p:cNvSpPr>
          <p:nvPr/>
        </p:nvSpPr>
        <p:spPr>
          <a:xfrm>
            <a:off x="1043608" y="1650473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4000" dirty="0" smtClean="0">
                <a:solidFill>
                  <a:schemeClr val="tx1"/>
                </a:solidFill>
              </a:rPr>
              <a:t>CURSO DE GEOMETRÍA PARA</a:t>
            </a:r>
          </a:p>
          <a:p>
            <a:r>
              <a:rPr lang="es-CL" sz="4000" dirty="0" smtClean="0">
                <a:solidFill>
                  <a:schemeClr val="tx1"/>
                </a:solidFill>
              </a:rPr>
              <a:t> ALUMNOS DE 4° A 6° AÑO </a:t>
            </a:r>
          </a:p>
          <a:p>
            <a:r>
              <a:rPr lang="es-CL" sz="4000" dirty="0" smtClean="0">
                <a:solidFill>
                  <a:schemeClr val="tx1"/>
                </a:solidFill>
              </a:rPr>
              <a:t>BÁSICO</a:t>
            </a:r>
            <a:endParaRPr lang="es-C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72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827584" y="2060848"/>
            <a:ext cx="7408333" cy="3450696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En este curso pretendemos ser parte importante de tu estudio. Queremos que veas esta página como un complemento permanente a tu aprendizaje del cual puedes hacer uso las veces que quieras, pues es totalmente gratuito y nuestro único objetivo es sólo facilitarte la tarea de estudiar geometría ; el tiempo de estudio con este medio lo determinarás tú, considerando tus actividades y entregándole los minutos que estimes necesarios, siempre y cuando cumplas con los requerimientos de la asignatura.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¡¡¡Ahora a aprender!!!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119770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492896"/>
            <a:ext cx="7408333" cy="3450696"/>
          </a:xfrm>
        </p:spPr>
        <p:txBody>
          <a:bodyPr>
            <a:normAutofit fontScale="70000" lnSpcReduction="20000"/>
          </a:bodyPr>
          <a:lstStyle/>
          <a:p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b="1" u="sng" dirty="0">
                <a:solidFill>
                  <a:schemeClr val="tx1"/>
                </a:solidFill>
              </a:rPr>
              <a:t>Tabla de contenidos:</a:t>
            </a: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Se presentan a continuación los contenidos que abordaremos en el curso: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b="1" dirty="0">
                <a:solidFill>
                  <a:schemeClr val="tx1"/>
                </a:solidFill>
              </a:rPr>
              <a:t>Cuatro básico:</a:t>
            </a: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-Definición y clasificación de cuadriláteros.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-Unidades de medida estandarizadas de área.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-Área del rectángulo y del cuadrado.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-Unidades de medida estandarizadas de volumen.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 smtClean="0">
                <a:solidFill>
                  <a:schemeClr val="tx1"/>
                </a:solidFill>
              </a:rPr>
              <a:t>-Volumen </a:t>
            </a:r>
            <a:r>
              <a:rPr lang="es-CL" dirty="0">
                <a:solidFill>
                  <a:schemeClr val="tx1"/>
                </a:solidFill>
              </a:rPr>
              <a:t>de un cuerpo.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/>
              <a:t/>
            </a:r>
            <a:br>
              <a:rPr lang="es-CL" dirty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8166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1"/>
                </a:solidFill>
              </a:rPr>
              <a:t>Quinto básico:</a:t>
            </a: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-Cálculo de áreas y perímetro.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-Cuerpos geométricos(cubos, prismas, pirámides).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-Figuras geométricas(diferenciar, identificar, distinguir).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88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>
                <a:solidFill>
                  <a:schemeClr val="tx1"/>
                </a:solidFill>
              </a:rPr>
              <a:t>Sexto básico:</a:t>
            </a:r>
            <a:r>
              <a:rPr lang="es-CL" dirty="0">
                <a:solidFill>
                  <a:schemeClr val="tx1"/>
                </a:solidFill>
              </a:rPr>
              <a:t/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-Figuras geométricas.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-Perímetro y área.</a:t>
            </a:r>
            <a:br>
              <a:rPr lang="es-CL" dirty="0">
                <a:solidFill>
                  <a:schemeClr val="tx1"/>
                </a:solidFill>
              </a:rPr>
            </a:br>
            <a:r>
              <a:rPr lang="es-CL" dirty="0">
                <a:solidFill>
                  <a:schemeClr val="tx1"/>
                </a:solidFill>
              </a:rPr>
              <a:t>-Cálculo de ángulos.</a:t>
            </a:r>
          </a:p>
          <a:p>
            <a:endParaRPr lang="es-CL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4407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orma de onda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109</Words>
  <Application>Microsoft Office PowerPoint</Application>
  <PresentationFormat>Presentación en pantalla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Forma de onda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ULTRABOOK</dc:creator>
  <cp:lastModifiedBy>popeye</cp:lastModifiedBy>
  <cp:revision>1</cp:revision>
  <dcterms:created xsi:type="dcterms:W3CDTF">2013-10-06T14:15:40Z</dcterms:created>
  <dcterms:modified xsi:type="dcterms:W3CDTF">2013-10-06T14:26:09Z</dcterms:modified>
</cp:coreProperties>
</file>